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7" r:id="rId2"/>
    <p:sldId id="258" r:id="rId3"/>
    <p:sldId id="259" r:id="rId4"/>
    <p:sldId id="260" r:id="rId5"/>
    <p:sldId id="261" r:id="rId6"/>
    <p:sldId id="262" r:id="rId7"/>
    <p:sldId id="282" r:id="rId8"/>
    <p:sldId id="264" r:id="rId9"/>
    <p:sldId id="263" r:id="rId10"/>
    <p:sldId id="267" r:id="rId11"/>
    <p:sldId id="272" r:id="rId12"/>
    <p:sldId id="266" r:id="rId13"/>
    <p:sldId id="273" r:id="rId14"/>
    <p:sldId id="279" r:id="rId15"/>
    <p:sldId id="280" r:id="rId16"/>
    <p:sldId id="274" r:id="rId17"/>
    <p:sldId id="268" r:id="rId18"/>
    <p:sldId id="269" r:id="rId19"/>
    <p:sldId id="270" r:id="rId20"/>
    <p:sldId id="286" r:id="rId21"/>
    <p:sldId id="275" r:id="rId22"/>
    <p:sldId id="285" r:id="rId23"/>
    <p:sldId id="284" r:id="rId24"/>
    <p:sldId id="278" r:id="rId25"/>
    <p:sldId id="277" r:id="rId26"/>
    <p:sldId id="283" r:id="rId2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an Benito" initials="FB" lastIdx="1" clrIdx="0">
    <p:extLst>
      <p:ext uri="{19B8F6BF-5375-455C-9EA6-DF929625EA0E}">
        <p15:presenceInfo xmlns:p15="http://schemas.microsoft.com/office/powerpoint/2012/main" userId="08f2c6ec6c6349b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8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7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14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83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AC7EDAF0-6E6A-4251-A083-7C4B665956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1ACDFBA-B228-483D-844B-2E2CB07520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899C10-7A6F-4F96-A40A-F012EC5DF1D8}" type="datetimeFigureOut">
              <a:rPr lang="es-ES" smtClean="0"/>
              <a:t>22/04/2021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B0BA34B-FE3A-40FF-83FF-05D53FAF77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F187F9D-8C33-490F-BC2F-D83C5C0AD4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50499B-9684-4019-AAD0-51247920DF0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94033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wm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97127-BECC-46C4-A4B3-699312FA4777}" type="datetimeFigureOut">
              <a:rPr lang="es-ES" smtClean="0"/>
              <a:t>22/04/2021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5FA80-B39D-4830-9BA7-D48FD5260D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2445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A19132-9DD2-4653-AC93-AE0218FE09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388" y="365126"/>
            <a:ext cx="10423217" cy="650214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pic>
        <p:nvPicPr>
          <p:cNvPr id="6" name="Imagen 5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372D095F-59FC-4495-917B-659E98C659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801" y="5143201"/>
            <a:ext cx="1200449" cy="1200449"/>
          </a:xfrm>
          <a:prstGeom prst="rect">
            <a:avLst/>
          </a:prstGeom>
        </p:spPr>
      </p:pic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D96D18CB-8633-434E-AD32-3EB1955FC5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88" b="15869"/>
          <a:stretch/>
        </p:blipFill>
        <p:spPr>
          <a:xfrm>
            <a:off x="3312953" y="5143202"/>
            <a:ext cx="1779930" cy="120044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747E30C-0A3B-4402-8F66-5EA72419AB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84" t="29259" r="7110"/>
          <a:stretch/>
        </p:blipFill>
        <p:spPr>
          <a:xfrm>
            <a:off x="5694205" y="5143200"/>
            <a:ext cx="2956539" cy="120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1427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065379-8C38-4FAA-8D78-81E6081DF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4E315AB-0201-43CB-97C8-A73158DB6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62088E5-24CA-4A2F-A1DB-5DD675FB55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F1EA59-9253-4AC6-B6BA-FC6871048B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CB3B6E-9309-4D3A-9846-9C589A2961C0}" type="datetime1">
              <a:rPr lang="es-ES" smtClean="0"/>
              <a:t>22/04/2021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EB7011F-536B-43C3-AFA2-1FB321D52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83AEE4-4C31-4EE2-A09D-6CD11A7ED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F6509-CC4C-4D29-B0C0-F42CD4453A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7245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E7C41D-2507-4AA9-A6A0-696657520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F730A29-C640-480C-868D-8DD8C28454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F14CC2-2EDF-4A16-9D6C-758A8D8F22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4529D53-51B7-46C3-BB94-901784842538}" type="datetime1">
              <a:rPr lang="es-ES" smtClean="0"/>
              <a:t>22/04/2021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15E4823-7DAA-43B6-BA8A-104E6BD7A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019882-D29E-4319-A8C4-B80DAAA94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F6509-CC4C-4D29-B0C0-F42CD4453A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305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73070C7-67AA-4609-926D-A02F2C54FC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5832A17-AD18-4A90-AED9-1621C40787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353DDC-1828-443A-8E5A-F62FFC458C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45706E-A714-49AA-A8BA-E6790F891036}" type="datetime1">
              <a:rPr lang="es-ES" smtClean="0"/>
              <a:t>22/04/2021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1A229-E143-4B5D-9A33-BBB8897F9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436C33-E993-4BF9-B8AB-E1D852CDC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F6509-CC4C-4D29-B0C0-F42CD4453A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2195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D8799D-29DF-4540-90F8-29503AFD6E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B2DE093-E631-41B4-ACD5-222EBCD7BF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CD908C-5FDB-4DBC-89F3-7FC78859C6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735A75-3E13-4E9B-BBC6-CFED2402002E}" type="datetime1">
              <a:rPr lang="es-ES" smtClean="0"/>
              <a:t>22/04/2021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7A0637-F973-4834-8BCD-E2DCF013D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2EB850-19A1-4F72-A967-1359003C1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F6509-CC4C-4D29-B0C0-F42CD4453A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8301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37411C-9600-40A6-8114-168C04F243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20686" y="365125"/>
            <a:ext cx="7761514" cy="1200149"/>
          </a:xfrm>
        </p:spPr>
        <p:txBody>
          <a:bodyPr>
            <a:normAutofit/>
          </a:bodyPr>
          <a:lstStyle>
            <a:lvl1pPr>
              <a:defRPr sz="3200">
                <a:latin typeface="Eras Bold ITC" panose="020B0907030504020204" pitchFamily="34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38A845-57DC-468D-8EA5-C9654E623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FCE3CC-E6D2-40FB-A422-CF0A9F67C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198" y="6356350"/>
            <a:ext cx="10515601" cy="365125"/>
          </a:xfrm>
          <a:gradFill flip="none" rotWithShape="1">
            <a:gsLst>
              <a:gs pos="0">
                <a:schemeClr val="accent4">
                  <a:lumMod val="5000"/>
                  <a:lumOff val="95000"/>
                </a:schemeClr>
              </a:gs>
              <a:gs pos="62000">
                <a:schemeClr val="accent4">
                  <a:lumMod val="45000"/>
                  <a:lumOff val="55000"/>
                </a:schemeClr>
              </a:gs>
              <a:gs pos="83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1"/>
            <a:tileRect/>
          </a:gradFill>
        </p:spPr>
        <p:txBody>
          <a:bodyPr/>
          <a:lstStyle/>
          <a:p>
            <a:pPr algn="l"/>
            <a:fld id="{8DF766BC-EAA2-4D7E-98DA-031BB25CB4AC}" type="datetimeFigureOut">
              <a:rPr lang="es-ES" smtClean="0"/>
              <a:pPr algn="l"/>
              <a:t>22/04/2021</a:t>
            </a:fld>
            <a:r>
              <a:rPr lang="es-ES" dirty="0"/>
              <a:t> 											</a:t>
            </a:r>
            <a:fld id="{F73F6509-CC4C-4D29-B0C0-F42CD4453A00}" type="slidenum">
              <a:rPr lang="es-ES" smtClean="0"/>
              <a:pPr algn="l"/>
              <a:t>‹Nº›</a:t>
            </a:fld>
            <a:endParaRPr lang="es-ES" dirty="0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9D429582-E22D-4E21-B1D1-B61608C3FD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649" y="365125"/>
            <a:ext cx="1200150" cy="1200150"/>
          </a:xfrm>
          <a:prstGeom prst="rect">
            <a:avLst/>
          </a:prstGeom>
        </p:spPr>
      </p:pic>
      <p:pic>
        <p:nvPicPr>
          <p:cNvPr id="5" name="Imagen 4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BD49AA90-AA1A-4D89-B2E4-6225F8B640D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365125"/>
            <a:ext cx="1200149" cy="120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38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850FD0-901B-4599-A18E-F79223B14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0E92A06-41A4-4F12-8BE4-75C35DFDC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33C1CF-8C1B-4F10-91A1-3EA242862F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60F7E3-EEAF-41F3-9E17-B454A6D1034C}" type="datetime1">
              <a:rPr lang="es-ES" smtClean="0"/>
              <a:t>22/04/2021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3E92FE-D396-403E-A747-3F640F393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99E27E-4A64-4D25-98CD-6522CA187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F6509-CC4C-4D29-B0C0-F42CD4453A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1430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A7173-0223-41E6-868A-C9FF243D86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3D66FF-141A-4882-B02D-2BAF395AF0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655861D-1CDF-49F1-AA39-C6534A114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B4555BD-6370-4C4A-9053-64257C3F05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AB70D-8BB1-498D-A72A-5BEEF6F8A722}" type="datetime1">
              <a:rPr lang="es-ES" smtClean="0"/>
              <a:t>22/04/2021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EF0DED-A886-4912-95E2-8F66CBB5B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DDD02A6-1C62-4BB2-8F82-FD787642E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F6509-CC4C-4D29-B0C0-F42CD4453A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4471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89297D-8755-48C0-B7A7-1CFEB42545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1E22EE-A0F5-4AAD-8D94-E536DA040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CCE9023-F8F0-479B-9DD6-75AC87ACD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BC5E04A-C313-4C25-9799-C7FA68EF43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946B8DF-873C-42A5-9748-6FC752AE61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819926B-D653-417D-B8DF-43341B7323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E06E25-2171-4A0F-9D7C-840D5FFC1F9C}" type="datetime1">
              <a:rPr lang="es-ES" smtClean="0"/>
              <a:t>22/04/2021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8726500-87DA-4475-A8B3-CA74FE0AB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8F59EEE-740D-43C5-91A0-0F42DE850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F6509-CC4C-4D29-B0C0-F42CD4453A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3203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C1AD9F-176B-466E-8EB2-A5B5F9E50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1D02A0E-1D3B-44FE-A333-783AEF8006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DCA080-0916-4831-9B50-D37804E986C6}" type="datetime1">
              <a:rPr lang="es-ES" smtClean="0"/>
              <a:t>22/04/2021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878FFE-4ECC-401C-9F41-502A65316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36BA3AA-0BCA-49D4-BF22-3030CF33F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F6509-CC4C-4D29-B0C0-F42CD4453A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4740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6FDAB98-6363-42BD-ABAD-968C8DE114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720FC9-6397-4594-AF75-E832F1EFC11A}" type="datetime1">
              <a:rPr lang="es-ES" smtClean="0"/>
              <a:t>22/04/2021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1240F4F-3479-4C02-AE22-45AD71A4D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1023725-595E-4218-8BAC-9301130F4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F6509-CC4C-4D29-B0C0-F42CD4453A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5982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3C0269-5F06-47B6-8D49-9C2BD447A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0E1631-48A7-4D0D-AD87-53CDFB3E7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BAD6C05-416B-4196-BC3E-95B2E17A41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9BF3483-8623-4679-A13B-D4B14D798E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EC4677-D3D9-40C8-856D-ACBD729EA73E}" type="datetime1">
              <a:rPr lang="es-ES" smtClean="0"/>
              <a:t>22/04/2021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D454564-1AC6-40F9-B986-370BF4140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05BA79C-67D3-43D0-94BA-C82263E38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F6509-CC4C-4D29-B0C0-F42CD4453A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3928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6780171-E263-4466-AC16-6B45849EB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9867406" cy="650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17AF0B-D3B9-4E86-9C76-C3CA85846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DBF565-7C29-4A80-AA5E-0CE8B1E000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199" y="6356350"/>
            <a:ext cx="10515601" cy="36512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1000">
                <a:schemeClr val="accent4"/>
              </a:gs>
              <a:gs pos="88000">
                <a:schemeClr val="accent4"/>
              </a:gs>
              <a:gs pos="100000">
                <a:schemeClr val="accent4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F6509-CC4C-4D29-B0C0-F42CD4453A0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07949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Eras Bold ITC" panose="020B09070305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6.wmf"/><Relationship Id="rId4" Type="http://schemas.openxmlformats.org/officeDocument/2006/relationships/oleObject" Target="../embeddings/oleObject1.bin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6.wmf"/><Relationship Id="rId4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A70AFB-DF4D-4A11-A003-A6ED9657F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CAUCASIAN WAR 23/04/2021</a:t>
            </a:r>
            <a:endParaRPr lang="es-E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13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58AC3B-7ECE-443B-8789-E0344386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DEPARTURE FLOW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0E53954-E03E-4837-B9CB-22317E3FA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DBE4C6A1-9B7C-4C63-A5AB-3A75912B1C95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10</a:t>
            </a:fld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C31B410-39F1-407B-866D-C5C7EE36F0A2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89949" y="2502554"/>
            <a:ext cx="5181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TOMCAT1 – T/O: 16:15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VIPER1 – T/O: 16:17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HORNET1 – T/O: 16:19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WARTHOG1 – T/O: 16:21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COBRA1 – T/O: 16:23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75576A2-D118-445E-A80B-FC4C2CC7FE62}"/>
              </a:ext>
            </a:extLst>
          </p:cNvPr>
          <p:cNvSpPr txBox="1"/>
          <p:nvPr/>
        </p:nvSpPr>
        <p:spPr>
          <a:xfrm>
            <a:off x="2397861" y="1846917"/>
            <a:ext cx="13413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KUTAISI</a:t>
            </a:r>
            <a:endParaRPr lang="es-ES" sz="2800" b="1" dirty="0"/>
          </a:p>
        </p:txBody>
      </p:sp>
      <p:graphicFrame>
        <p:nvGraphicFramePr>
          <p:cNvPr id="9" name="Tabla 9">
            <a:extLst>
              <a:ext uri="{FF2B5EF4-FFF2-40B4-BE49-F238E27FC236}">
                <a16:creationId xmlns:a16="http://schemas.microsoft.com/office/drawing/2014/main" id="{65024445-D45F-4A9A-A19B-F023ED23D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978877"/>
              </p:ext>
            </p:extLst>
          </p:nvPr>
        </p:nvGraphicFramePr>
        <p:xfrm>
          <a:off x="3842312" y="5493155"/>
          <a:ext cx="342900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9001">
                  <a:extLst>
                    <a:ext uri="{9D8B030D-6E8A-4147-A177-3AD203B41FA5}">
                      <a16:colId xmlns:a16="http://schemas.microsoft.com/office/drawing/2014/main" val="4118955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BASE OPS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508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251.000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8233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7514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58AC3B-7ECE-443B-8789-E0344386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TANKER FLOW</a:t>
            </a:r>
            <a:endParaRPr lang="es-ES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B0F3DF76-131F-4624-98A8-3C15A9B7D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1996050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TOMCAT 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HORNET1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COBRA1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0E53954-E03E-4837-B9CB-22317E3FA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DBE4C6A1-9B7C-4C63-A5AB-3A75912B1C95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11</a:t>
            </a:fld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C31B410-39F1-407B-866D-C5C7EE36F0A2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92097" y="1955634"/>
            <a:ext cx="5181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VIPER1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WARTHOG1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C4F144C-BEA3-45DA-8138-ABA1E7B6D1ED}"/>
              </a:ext>
            </a:extLst>
          </p:cNvPr>
          <p:cNvSpPr txBox="1"/>
          <p:nvPr/>
        </p:nvSpPr>
        <p:spPr>
          <a:xfrm>
            <a:off x="2374032" y="1515199"/>
            <a:ext cx="17070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ARCO (2Y)</a:t>
            </a:r>
            <a:endParaRPr lang="es-ES" sz="2800" b="1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75576A2-D118-445E-A80B-FC4C2CC7FE62}"/>
              </a:ext>
            </a:extLst>
          </p:cNvPr>
          <p:cNvSpPr txBox="1"/>
          <p:nvPr/>
        </p:nvSpPr>
        <p:spPr>
          <a:xfrm>
            <a:off x="7130545" y="1515199"/>
            <a:ext cx="205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TEXACO (1Y)</a:t>
            </a:r>
            <a:endParaRPr lang="es-ES" sz="2800" b="1" dirty="0"/>
          </a:p>
        </p:txBody>
      </p:sp>
      <p:graphicFrame>
        <p:nvGraphicFramePr>
          <p:cNvPr id="9" name="Tabla 9">
            <a:extLst>
              <a:ext uri="{FF2B5EF4-FFF2-40B4-BE49-F238E27FC236}">
                <a16:creationId xmlns:a16="http://schemas.microsoft.com/office/drawing/2014/main" id="{65024445-D45F-4A9A-A19B-F023ED23DBF2}"/>
              </a:ext>
            </a:extLst>
          </p:cNvPr>
          <p:cNvGraphicFramePr>
            <a:graphicFrameLocks noGrp="1"/>
          </p:cNvGraphicFramePr>
          <p:nvPr/>
        </p:nvGraphicFramePr>
        <p:xfrm>
          <a:off x="4305299" y="4720166"/>
          <a:ext cx="342900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9001">
                  <a:extLst>
                    <a:ext uri="{9D8B030D-6E8A-4147-A177-3AD203B41FA5}">
                      <a16:colId xmlns:a16="http://schemas.microsoft.com/office/drawing/2014/main" val="4118955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BASE OPS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508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251.000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8233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595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Mapa&#10;&#10;Descripción generada automáticamente con confianza media">
            <a:extLst>
              <a:ext uri="{FF2B5EF4-FFF2-40B4-BE49-F238E27FC236}">
                <a16:creationId xmlns:a16="http://schemas.microsoft.com/office/drawing/2014/main" id="{5373BD74-89A4-42D1-878F-178F9CD993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3999" r="4160" b="4791"/>
          <a:stretch/>
        </p:blipFill>
        <p:spPr>
          <a:xfrm>
            <a:off x="1518515" y="1565274"/>
            <a:ext cx="9032966" cy="477528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1B42F43-0CD0-4571-8F69-667B4213C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GAMEPLAN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5C070EB-D5B6-46F5-8C0D-B24222CB7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A8249AB6-5356-4045-850C-EE88058DDAB6}" type="datetime1">
              <a:rPr lang="es-ES" smtClean="0"/>
              <a:pPr algn="l"/>
              <a:t>22/04/2021</a:t>
            </a:fld>
            <a:r>
              <a:rPr lang="es-ES" dirty="0"/>
              <a:t> 											</a:t>
            </a:r>
            <a:fld id="{F73F6509-CC4C-4D29-B0C0-F42CD4453A00}" type="slidenum">
              <a:rPr lang="es-ES" smtClean="0"/>
              <a:pPr algn="l"/>
              <a:t>12</a:t>
            </a:fld>
            <a:endParaRPr lang="es-ES" dirty="0"/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B3C5A2CC-2283-4F15-BA42-9E22A8566982}"/>
              </a:ext>
            </a:extLst>
          </p:cNvPr>
          <p:cNvGrpSpPr/>
          <p:nvPr/>
        </p:nvGrpSpPr>
        <p:grpSpPr>
          <a:xfrm rot="20116533">
            <a:off x="6636708" y="5385467"/>
            <a:ext cx="1593660" cy="284052"/>
            <a:chOff x="7371955" y="2737638"/>
            <a:chExt cx="1585188" cy="1064552"/>
          </a:xfrm>
        </p:grpSpPr>
        <p:sp>
          <p:nvSpPr>
            <p:cNvPr id="11" name="Flecha: a la derecha con bandas 10">
              <a:extLst>
                <a:ext uri="{FF2B5EF4-FFF2-40B4-BE49-F238E27FC236}">
                  <a16:creationId xmlns:a16="http://schemas.microsoft.com/office/drawing/2014/main" id="{45D2CC69-96A7-4F3A-9447-F6721CDC51C0}"/>
                </a:ext>
              </a:extLst>
            </p:cNvPr>
            <p:cNvSpPr/>
            <p:nvPr/>
          </p:nvSpPr>
          <p:spPr>
            <a:xfrm rot="1025688">
              <a:off x="7371955" y="2737638"/>
              <a:ext cx="1514106" cy="531237"/>
            </a:xfrm>
            <a:prstGeom prst="strip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ED11022C-076D-476F-B64A-C87243D87E7A}"/>
                </a:ext>
              </a:extLst>
            </p:cNvPr>
            <p:cNvSpPr txBox="1"/>
            <p:nvPr/>
          </p:nvSpPr>
          <p:spPr>
            <a:xfrm rot="1404123">
              <a:off x="7521882" y="2821746"/>
              <a:ext cx="1435261" cy="980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VIPER</a:t>
              </a:r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58F6BE62-B116-4DAC-B726-404023C2B662}"/>
              </a:ext>
            </a:extLst>
          </p:cNvPr>
          <p:cNvGrpSpPr/>
          <p:nvPr/>
        </p:nvGrpSpPr>
        <p:grpSpPr>
          <a:xfrm rot="20845926">
            <a:off x="6596169" y="5228101"/>
            <a:ext cx="2399644" cy="510952"/>
            <a:chOff x="4568530" y="4359265"/>
            <a:chExt cx="3323583" cy="441881"/>
          </a:xfrm>
        </p:grpSpPr>
        <p:sp>
          <p:nvSpPr>
            <p:cNvPr id="12" name="Flecha: doblada 11">
              <a:extLst>
                <a:ext uri="{FF2B5EF4-FFF2-40B4-BE49-F238E27FC236}">
                  <a16:creationId xmlns:a16="http://schemas.microsoft.com/office/drawing/2014/main" id="{F1086757-1434-4036-9A86-4F289638053B}"/>
                </a:ext>
              </a:extLst>
            </p:cNvPr>
            <p:cNvSpPr/>
            <p:nvPr/>
          </p:nvSpPr>
          <p:spPr>
            <a:xfrm rot="5787642" flipH="1">
              <a:off x="6043246" y="2884549"/>
              <a:ext cx="374151" cy="3323583"/>
            </a:xfrm>
            <a:prstGeom prst="bentArrow">
              <a:avLst>
                <a:gd name="adj1" fmla="val 15099"/>
                <a:gd name="adj2" fmla="val 25000"/>
                <a:gd name="adj3" fmla="val 25000"/>
                <a:gd name="adj4" fmla="val 43750"/>
              </a:avLst>
            </a:prstGeom>
            <a:gradFill flip="none" rotWithShape="1">
              <a:gsLst>
                <a:gs pos="0">
                  <a:srgbClr val="FFFF00">
                    <a:shade val="30000"/>
                    <a:satMod val="115000"/>
                  </a:srgbClr>
                </a:gs>
                <a:gs pos="50000">
                  <a:srgbClr val="FFFF00">
                    <a:shade val="67500"/>
                    <a:satMod val="115000"/>
                  </a:srgbClr>
                </a:gs>
                <a:gs pos="100000">
                  <a:srgbClr val="FFFF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B807779A-52EF-41D8-8397-F9AA1F27F5A1}"/>
                </a:ext>
              </a:extLst>
            </p:cNvPr>
            <p:cNvSpPr txBox="1"/>
            <p:nvPr/>
          </p:nvSpPr>
          <p:spPr>
            <a:xfrm rot="353732">
              <a:off x="4829795" y="4554925"/>
              <a:ext cx="69281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HORNET1</a:t>
              </a:r>
            </a:p>
          </p:txBody>
        </p:sp>
      </p:grpSp>
      <p:grpSp>
        <p:nvGrpSpPr>
          <p:cNvPr id="16" name="Grupo 15">
            <a:extLst>
              <a:ext uri="{FF2B5EF4-FFF2-40B4-BE49-F238E27FC236}">
                <a16:creationId xmlns:a16="http://schemas.microsoft.com/office/drawing/2014/main" id="{832F6218-C301-4221-9AC7-33316B3E83CD}"/>
              </a:ext>
            </a:extLst>
          </p:cNvPr>
          <p:cNvGrpSpPr/>
          <p:nvPr/>
        </p:nvGrpSpPr>
        <p:grpSpPr>
          <a:xfrm rot="931222" flipV="1">
            <a:off x="4913752" y="2909658"/>
            <a:ext cx="1950036" cy="337039"/>
            <a:chOff x="5314784" y="4583831"/>
            <a:chExt cx="2263896" cy="691277"/>
          </a:xfrm>
        </p:grpSpPr>
        <p:sp>
          <p:nvSpPr>
            <p:cNvPr id="10" name="Flecha: doblada 9">
              <a:extLst>
                <a:ext uri="{FF2B5EF4-FFF2-40B4-BE49-F238E27FC236}">
                  <a16:creationId xmlns:a16="http://schemas.microsoft.com/office/drawing/2014/main" id="{025F9C8D-EF88-42CC-95A3-452E9F7288D5}"/>
                </a:ext>
              </a:extLst>
            </p:cNvPr>
            <p:cNvSpPr/>
            <p:nvPr/>
          </p:nvSpPr>
          <p:spPr>
            <a:xfrm rot="5623844" flipH="1">
              <a:off x="6101093" y="3797522"/>
              <a:ext cx="691277" cy="2263896"/>
            </a:xfrm>
            <a:prstGeom prst="bentArrow">
              <a:avLst>
                <a:gd name="adj1" fmla="val 15099"/>
                <a:gd name="adj2" fmla="val 25000"/>
                <a:gd name="adj3" fmla="val 25000"/>
                <a:gd name="adj4" fmla="val 43750"/>
              </a:avLst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81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0F419578-C919-46B2-9E2A-0202F4E7D8B6}"/>
                </a:ext>
              </a:extLst>
            </p:cNvPr>
            <p:cNvSpPr txBox="1"/>
            <p:nvPr/>
          </p:nvSpPr>
          <p:spPr>
            <a:xfrm rot="11059268">
              <a:off x="5443986" y="4978642"/>
              <a:ext cx="897038" cy="276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COBRA</a:t>
              </a:r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A9E33E92-75D6-4BC6-85A2-01C67649CE57}"/>
              </a:ext>
            </a:extLst>
          </p:cNvPr>
          <p:cNvGrpSpPr/>
          <p:nvPr/>
        </p:nvGrpSpPr>
        <p:grpSpPr>
          <a:xfrm rot="20116533">
            <a:off x="6644425" y="5190627"/>
            <a:ext cx="1593660" cy="284052"/>
            <a:chOff x="7371955" y="2737638"/>
            <a:chExt cx="1585188" cy="1064552"/>
          </a:xfrm>
        </p:grpSpPr>
        <p:sp>
          <p:nvSpPr>
            <p:cNvPr id="26" name="Flecha: a la derecha con bandas 25">
              <a:extLst>
                <a:ext uri="{FF2B5EF4-FFF2-40B4-BE49-F238E27FC236}">
                  <a16:creationId xmlns:a16="http://schemas.microsoft.com/office/drawing/2014/main" id="{77C0A670-202D-428F-B206-0BAC6EFEA9DF}"/>
                </a:ext>
              </a:extLst>
            </p:cNvPr>
            <p:cNvSpPr/>
            <p:nvPr/>
          </p:nvSpPr>
          <p:spPr>
            <a:xfrm rot="1025688">
              <a:off x="7371955" y="2737638"/>
              <a:ext cx="1514106" cy="531237"/>
            </a:xfrm>
            <a:prstGeom prst="strip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7E4F3BE0-D235-45CB-81D9-428883734D33}"/>
                </a:ext>
              </a:extLst>
            </p:cNvPr>
            <p:cNvSpPr txBox="1"/>
            <p:nvPr/>
          </p:nvSpPr>
          <p:spPr>
            <a:xfrm rot="1404123">
              <a:off x="7521882" y="2821746"/>
              <a:ext cx="1435261" cy="980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TOMCAT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8127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58AC3B-7ECE-443B-8789-E0344386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AREA FLOW</a:t>
            </a:r>
            <a:endParaRPr lang="es-ES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B0F3DF76-131F-4624-98A8-3C15A9B7D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HOLD/PUSH: WPT 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PUSH TIME: </a:t>
            </a:r>
            <a:endParaRPr lang="en-US" dirty="0">
              <a:solidFill>
                <a:srgbClr val="FF0000"/>
              </a:solidFill>
              <a:latin typeface="Eras Bold ITC" panose="020B090703050402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TOMCAT1 	16:35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VIPER1 	16:37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HORNET1	16:40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COBRA1	16:40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WARTHOG1	16:40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TOT DEPENDS ON A2A THREAT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0E53954-E03E-4837-B9CB-22317E3FA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DBE4C6A1-9B7C-4C63-A5AB-3A75912B1C95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13</a:t>
            </a:fld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C4F144C-BEA3-45DA-8138-ABA1E7B6D1ED}"/>
              </a:ext>
            </a:extLst>
          </p:cNvPr>
          <p:cNvSpPr txBox="1"/>
          <p:nvPr/>
        </p:nvSpPr>
        <p:spPr>
          <a:xfrm>
            <a:off x="2560474" y="1123018"/>
            <a:ext cx="4699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PAQUETE “EL LUNES TE PAGO”</a:t>
            </a:r>
            <a:endParaRPr lang="es-ES" sz="2800" b="1" dirty="0"/>
          </a:p>
        </p:txBody>
      </p:sp>
      <p:graphicFrame>
        <p:nvGraphicFramePr>
          <p:cNvPr id="9" name="Tabla 9">
            <a:extLst>
              <a:ext uri="{FF2B5EF4-FFF2-40B4-BE49-F238E27FC236}">
                <a16:creationId xmlns:a16="http://schemas.microsoft.com/office/drawing/2014/main" id="{65024445-D45F-4A9A-A19B-F023ED23D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20934"/>
              </p:ext>
            </p:extLst>
          </p:nvPr>
        </p:nvGraphicFramePr>
        <p:xfrm>
          <a:off x="6997699" y="3630454"/>
          <a:ext cx="342900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9001">
                  <a:extLst>
                    <a:ext uri="{9D8B030D-6E8A-4147-A177-3AD203B41FA5}">
                      <a16:colId xmlns:a16="http://schemas.microsoft.com/office/drawing/2014/main" val="4118955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TACTICAL FREQ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508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229.000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8233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5109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FB9FBE-B8D3-4725-BEB9-F14E4068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FLOW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F23F56-D5B5-48BD-99B9-D8B4C0DD4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DEF9A27F-821A-4117-BAA1-6B8E3B7208FD}" type="datetime1">
              <a:rPr lang="es-ES" smtClean="0"/>
              <a:pPr algn="l"/>
              <a:t>22/04/2021</a:t>
            </a:fld>
            <a:r>
              <a:rPr lang="es-ES" dirty="0"/>
              <a:t> 											</a:t>
            </a:r>
            <a:fld id="{F73F6509-CC4C-4D29-B0C0-F42CD4453A00}" type="slidenum">
              <a:rPr lang="es-ES" smtClean="0"/>
              <a:pPr algn="l"/>
              <a:t>14</a:t>
            </a:fld>
            <a:endParaRPr lang="es-ES" dirty="0"/>
          </a:p>
        </p:txBody>
      </p: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2FE77B31-6AD8-4E98-B496-296DC203F73F}"/>
              </a:ext>
            </a:extLst>
          </p:cNvPr>
          <p:cNvCxnSpPr>
            <a:cxnSpLocks/>
          </p:cNvCxnSpPr>
          <p:nvPr/>
        </p:nvCxnSpPr>
        <p:spPr>
          <a:xfrm>
            <a:off x="11488505" y="3104179"/>
            <a:ext cx="0" cy="1283233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276A83D5-885B-494E-8456-AF9376CBA1F0}"/>
              </a:ext>
            </a:extLst>
          </p:cNvPr>
          <p:cNvCxnSpPr>
            <a:cxnSpLocks/>
          </p:cNvCxnSpPr>
          <p:nvPr/>
        </p:nvCxnSpPr>
        <p:spPr>
          <a:xfrm>
            <a:off x="11488505" y="4515891"/>
            <a:ext cx="842" cy="367836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>
            <a:extLst>
              <a:ext uri="{FF2B5EF4-FFF2-40B4-BE49-F238E27FC236}">
                <a16:creationId xmlns:a16="http://schemas.microsoft.com/office/drawing/2014/main" id="{BBB51913-B16D-46CC-84A2-603B27AA490F}"/>
              </a:ext>
            </a:extLst>
          </p:cNvPr>
          <p:cNvCxnSpPr>
            <a:cxnSpLocks/>
          </p:cNvCxnSpPr>
          <p:nvPr/>
        </p:nvCxnSpPr>
        <p:spPr>
          <a:xfrm>
            <a:off x="11336526" y="4515427"/>
            <a:ext cx="842" cy="367836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E15CC850-F0CC-4435-BBD8-E5A98F3FC412}"/>
              </a:ext>
            </a:extLst>
          </p:cNvPr>
          <p:cNvCxnSpPr>
            <a:cxnSpLocks/>
          </p:cNvCxnSpPr>
          <p:nvPr/>
        </p:nvCxnSpPr>
        <p:spPr>
          <a:xfrm>
            <a:off x="8081954" y="4515427"/>
            <a:ext cx="842" cy="367836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oogle Shape;1132;p105">
            <a:extLst>
              <a:ext uri="{FF2B5EF4-FFF2-40B4-BE49-F238E27FC236}">
                <a16:creationId xmlns:a16="http://schemas.microsoft.com/office/drawing/2014/main" id="{D847C873-E985-40FE-8192-2071BFE93E97}"/>
              </a:ext>
            </a:extLst>
          </p:cNvPr>
          <p:cNvPicPr preferRelativeResize="0"/>
          <p:nvPr/>
        </p:nvPicPr>
        <p:blipFill rotWithShape="1">
          <a:blip r:embed="rId2">
            <a:alphaModFix/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46362" t="34800" r="5198" b="4164"/>
          <a:stretch/>
        </p:blipFill>
        <p:spPr>
          <a:xfrm rot="5400000">
            <a:off x="2374558" y="4292042"/>
            <a:ext cx="585936" cy="90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131;p105">
            <a:extLst>
              <a:ext uri="{FF2B5EF4-FFF2-40B4-BE49-F238E27FC236}">
                <a16:creationId xmlns:a16="http://schemas.microsoft.com/office/drawing/2014/main" id="{BF4A6CF7-9175-4486-B0E5-D36C7DAFD1FD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/>
        </p:blipFill>
        <p:spPr>
          <a:xfrm rot="5400000">
            <a:off x="5341997" y="3174307"/>
            <a:ext cx="653459" cy="8870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07;p104">
            <a:extLst>
              <a:ext uri="{FF2B5EF4-FFF2-40B4-BE49-F238E27FC236}">
                <a16:creationId xmlns:a16="http://schemas.microsoft.com/office/drawing/2014/main" id="{42CC36C8-36F8-4D1D-A27C-E85E6A8BC06F}"/>
              </a:ext>
            </a:extLst>
          </p:cNvPr>
          <p:cNvGrpSpPr/>
          <p:nvPr/>
        </p:nvGrpSpPr>
        <p:grpSpPr>
          <a:xfrm rot="10800000">
            <a:off x="7315628" y="3204524"/>
            <a:ext cx="852965" cy="574360"/>
            <a:chOff x="2589" y="1723"/>
            <a:chExt cx="361" cy="233"/>
          </a:xfrm>
          <a:solidFill>
            <a:schemeClr val="accent1">
              <a:lumMod val="75000"/>
            </a:schemeClr>
          </a:solidFill>
        </p:grpSpPr>
        <p:sp>
          <p:nvSpPr>
            <p:cNvPr id="12" name="Google Shape;1108;p104">
              <a:extLst>
                <a:ext uri="{FF2B5EF4-FFF2-40B4-BE49-F238E27FC236}">
                  <a16:creationId xmlns:a16="http://schemas.microsoft.com/office/drawing/2014/main" id="{53DFD3D4-7E32-4A10-9A6E-67C9745CF63B}"/>
                </a:ext>
              </a:extLst>
            </p:cNvPr>
            <p:cNvSpPr/>
            <p:nvPr/>
          </p:nvSpPr>
          <p:spPr>
            <a:xfrm>
              <a:off x="2783" y="1939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0"/>
                  </a:moveTo>
                  <a:lnTo>
                    <a:pt x="118356" y="112941"/>
                  </a:lnTo>
                  <a:lnTo>
                    <a:pt x="103561" y="112941"/>
                  </a:lnTo>
                  <a:lnTo>
                    <a:pt x="98630" y="77647"/>
                  </a:lnTo>
                  <a:lnTo>
                    <a:pt x="27945" y="77647"/>
                  </a:lnTo>
                  <a:lnTo>
                    <a:pt x="27945" y="98823"/>
                  </a:lnTo>
                  <a:lnTo>
                    <a:pt x="23013" y="98823"/>
                  </a:lnTo>
                  <a:lnTo>
                    <a:pt x="19726" y="84705"/>
                  </a:lnTo>
                  <a:lnTo>
                    <a:pt x="18082" y="77647"/>
                  </a:lnTo>
                  <a:lnTo>
                    <a:pt x="9863" y="77647"/>
                  </a:lnTo>
                  <a:lnTo>
                    <a:pt x="4931" y="63529"/>
                  </a:lnTo>
                  <a:lnTo>
                    <a:pt x="0" y="63529"/>
                  </a:lnTo>
                  <a:lnTo>
                    <a:pt x="0" y="56470"/>
                  </a:lnTo>
                  <a:lnTo>
                    <a:pt x="3287" y="42352"/>
                  </a:lnTo>
                  <a:lnTo>
                    <a:pt x="9863" y="28235"/>
                  </a:lnTo>
                  <a:lnTo>
                    <a:pt x="18082" y="28235"/>
                  </a:lnTo>
                  <a:lnTo>
                    <a:pt x="19726" y="28235"/>
                  </a:lnTo>
                  <a:lnTo>
                    <a:pt x="21369" y="7058"/>
                  </a:lnTo>
                  <a:lnTo>
                    <a:pt x="26301" y="7058"/>
                  </a:lnTo>
                  <a:lnTo>
                    <a:pt x="26301" y="21176"/>
                  </a:lnTo>
                  <a:lnTo>
                    <a:pt x="41095" y="21176"/>
                  </a:lnTo>
                  <a:lnTo>
                    <a:pt x="46027" y="0"/>
                  </a:lnTo>
                  <a:lnTo>
                    <a:pt x="118356" y="0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109;p104">
              <a:extLst>
                <a:ext uri="{FF2B5EF4-FFF2-40B4-BE49-F238E27FC236}">
                  <a16:creationId xmlns:a16="http://schemas.microsoft.com/office/drawing/2014/main" id="{FE8B897F-DE63-43E3-BE58-D4188B942E91}"/>
                </a:ext>
              </a:extLst>
            </p:cNvPr>
            <p:cNvSpPr/>
            <p:nvPr/>
          </p:nvSpPr>
          <p:spPr>
            <a:xfrm>
              <a:off x="2785" y="1723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112941"/>
                  </a:moveTo>
                  <a:lnTo>
                    <a:pt x="118356" y="0"/>
                  </a:lnTo>
                  <a:lnTo>
                    <a:pt x="103561" y="0"/>
                  </a:lnTo>
                  <a:lnTo>
                    <a:pt x="98630" y="28235"/>
                  </a:lnTo>
                  <a:lnTo>
                    <a:pt x="27945" y="28235"/>
                  </a:lnTo>
                  <a:lnTo>
                    <a:pt x="27945" y="7058"/>
                  </a:lnTo>
                  <a:lnTo>
                    <a:pt x="23013" y="7058"/>
                  </a:lnTo>
                  <a:lnTo>
                    <a:pt x="19726" y="21176"/>
                  </a:lnTo>
                  <a:lnTo>
                    <a:pt x="18082" y="28235"/>
                  </a:lnTo>
                  <a:lnTo>
                    <a:pt x="9863" y="28235"/>
                  </a:lnTo>
                  <a:lnTo>
                    <a:pt x="4931" y="42352"/>
                  </a:lnTo>
                  <a:lnTo>
                    <a:pt x="0" y="42352"/>
                  </a:lnTo>
                  <a:lnTo>
                    <a:pt x="0" y="56470"/>
                  </a:lnTo>
                  <a:lnTo>
                    <a:pt x="3287" y="63529"/>
                  </a:lnTo>
                  <a:lnTo>
                    <a:pt x="9863" y="77647"/>
                  </a:lnTo>
                  <a:lnTo>
                    <a:pt x="18082" y="77647"/>
                  </a:lnTo>
                  <a:lnTo>
                    <a:pt x="19726" y="84705"/>
                  </a:lnTo>
                  <a:lnTo>
                    <a:pt x="21369" y="98823"/>
                  </a:lnTo>
                  <a:lnTo>
                    <a:pt x="26301" y="98823"/>
                  </a:lnTo>
                  <a:lnTo>
                    <a:pt x="26301" y="84705"/>
                  </a:lnTo>
                  <a:lnTo>
                    <a:pt x="41095" y="84705"/>
                  </a:lnTo>
                  <a:lnTo>
                    <a:pt x="46027" y="112941"/>
                  </a:lnTo>
                  <a:lnTo>
                    <a:pt x="118356" y="11294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110;p104">
              <a:extLst>
                <a:ext uri="{FF2B5EF4-FFF2-40B4-BE49-F238E27FC236}">
                  <a16:creationId xmlns:a16="http://schemas.microsoft.com/office/drawing/2014/main" id="{CFCD9944-4946-4DA3-BD04-4BF21203FBFC}"/>
                </a:ext>
              </a:extLst>
            </p:cNvPr>
            <p:cNvSpPr/>
            <p:nvPr/>
          </p:nvSpPr>
          <p:spPr>
            <a:xfrm>
              <a:off x="2589" y="1733"/>
              <a:ext cx="361" cy="2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016" y="51014"/>
                  </a:moveTo>
                  <a:lnTo>
                    <a:pt x="114016" y="45217"/>
                  </a:lnTo>
                  <a:lnTo>
                    <a:pt x="115013" y="45217"/>
                  </a:lnTo>
                  <a:lnTo>
                    <a:pt x="115013" y="26086"/>
                  </a:lnTo>
                  <a:lnTo>
                    <a:pt x="114016" y="24347"/>
                  </a:lnTo>
                  <a:lnTo>
                    <a:pt x="107036" y="24347"/>
                  </a:lnTo>
                  <a:lnTo>
                    <a:pt x="96066" y="45797"/>
                  </a:lnTo>
                  <a:lnTo>
                    <a:pt x="87423" y="45797"/>
                  </a:lnTo>
                  <a:lnTo>
                    <a:pt x="87423" y="0"/>
                  </a:lnTo>
                  <a:lnTo>
                    <a:pt x="78116" y="0"/>
                  </a:lnTo>
                  <a:lnTo>
                    <a:pt x="58171" y="41739"/>
                  </a:lnTo>
                  <a:lnTo>
                    <a:pt x="54847" y="41739"/>
                  </a:lnTo>
                  <a:lnTo>
                    <a:pt x="51523" y="42898"/>
                  </a:lnTo>
                  <a:lnTo>
                    <a:pt x="47534" y="44057"/>
                  </a:lnTo>
                  <a:lnTo>
                    <a:pt x="43545" y="46376"/>
                  </a:lnTo>
                  <a:lnTo>
                    <a:pt x="38227" y="49855"/>
                  </a:lnTo>
                  <a:lnTo>
                    <a:pt x="31911" y="51594"/>
                  </a:lnTo>
                  <a:lnTo>
                    <a:pt x="26925" y="52173"/>
                  </a:lnTo>
                  <a:lnTo>
                    <a:pt x="18947" y="52753"/>
                  </a:lnTo>
                  <a:lnTo>
                    <a:pt x="12963" y="53913"/>
                  </a:lnTo>
                  <a:lnTo>
                    <a:pt x="8642" y="55652"/>
                  </a:lnTo>
                  <a:lnTo>
                    <a:pt x="6648" y="57971"/>
                  </a:lnTo>
                  <a:lnTo>
                    <a:pt x="5318" y="59710"/>
                  </a:lnTo>
                  <a:lnTo>
                    <a:pt x="0" y="60289"/>
                  </a:lnTo>
                  <a:lnTo>
                    <a:pt x="5318" y="60289"/>
                  </a:lnTo>
                  <a:lnTo>
                    <a:pt x="7977" y="63188"/>
                  </a:lnTo>
                  <a:lnTo>
                    <a:pt x="10637" y="65507"/>
                  </a:lnTo>
                  <a:lnTo>
                    <a:pt x="15290" y="66666"/>
                  </a:lnTo>
                  <a:lnTo>
                    <a:pt x="35567" y="70144"/>
                  </a:lnTo>
                  <a:lnTo>
                    <a:pt x="38559" y="71304"/>
                  </a:lnTo>
                  <a:lnTo>
                    <a:pt x="42548" y="73043"/>
                  </a:lnTo>
                  <a:lnTo>
                    <a:pt x="44875" y="75362"/>
                  </a:lnTo>
                  <a:lnTo>
                    <a:pt x="46537" y="76521"/>
                  </a:lnTo>
                  <a:lnTo>
                    <a:pt x="50193" y="77681"/>
                  </a:lnTo>
                  <a:lnTo>
                    <a:pt x="58171" y="78260"/>
                  </a:lnTo>
                  <a:lnTo>
                    <a:pt x="78116" y="119420"/>
                  </a:lnTo>
                  <a:lnTo>
                    <a:pt x="87423" y="119420"/>
                  </a:lnTo>
                  <a:lnTo>
                    <a:pt x="87423" y="74202"/>
                  </a:lnTo>
                  <a:lnTo>
                    <a:pt x="95734" y="74202"/>
                  </a:lnTo>
                  <a:lnTo>
                    <a:pt x="107036" y="96811"/>
                  </a:lnTo>
                  <a:lnTo>
                    <a:pt x="113684" y="96811"/>
                  </a:lnTo>
                  <a:lnTo>
                    <a:pt x="115013" y="94492"/>
                  </a:lnTo>
                  <a:lnTo>
                    <a:pt x="115013" y="74782"/>
                  </a:lnTo>
                  <a:lnTo>
                    <a:pt x="113684" y="74782"/>
                  </a:lnTo>
                  <a:lnTo>
                    <a:pt x="113684" y="69565"/>
                  </a:lnTo>
                  <a:lnTo>
                    <a:pt x="105041" y="69565"/>
                  </a:lnTo>
                  <a:lnTo>
                    <a:pt x="105041" y="68405"/>
                  </a:lnTo>
                  <a:lnTo>
                    <a:pt x="110027" y="68405"/>
                  </a:lnTo>
                  <a:lnTo>
                    <a:pt x="116675" y="65507"/>
                  </a:lnTo>
                  <a:lnTo>
                    <a:pt x="116675" y="61449"/>
                  </a:lnTo>
                  <a:lnTo>
                    <a:pt x="119667" y="61449"/>
                  </a:lnTo>
                  <a:lnTo>
                    <a:pt x="119667" y="59710"/>
                  </a:lnTo>
                  <a:lnTo>
                    <a:pt x="116675" y="59710"/>
                  </a:lnTo>
                  <a:lnTo>
                    <a:pt x="116675" y="55652"/>
                  </a:lnTo>
                  <a:lnTo>
                    <a:pt x="109030" y="52173"/>
                  </a:lnTo>
                  <a:lnTo>
                    <a:pt x="105041" y="52173"/>
                  </a:lnTo>
                  <a:lnTo>
                    <a:pt x="105373" y="51594"/>
                  </a:lnTo>
                  <a:lnTo>
                    <a:pt x="114016" y="51014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" name="Google Shape;1107;p104">
            <a:extLst>
              <a:ext uri="{FF2B5EF4-FFF2-40B4-BE49-F238E27FC236}">
                <a16:creationId xmlns:a16="http://schemas.microsoft.com/office/drawing/2014/main" id="{73227D53-2968-4C46-AC42-17EEBC34884A}"/>
              </a:ext>
            </a:extLst>
          </p:cNvPr>
          <p:cNvGrpSpPr/>
          <p:nvPr/>
        </p:nvGrpSpPr>
        <p:grpSpPr>
          <a:xfrm rot="10800000">
            <a:off x="7325318" y="4485512"/>
            <a:ext cx="852965" cy="574360"/>
            <a:chOff x="2589" y="1723"/>
            <a:chExt cx="361" cy="233"/>
          </a:xfrm>
          <a:solidFill>
            <a:schemeClr val="accent1">
              <a:lumMod val="75000"/>
            </a:schemeClr>
          </a:solidFill>
        </p:grpSpPr>
        <p:sp>
          <p:nvSpPr>
            <p:cNvPr id="17" name="Google Shape;1108;p104">
              <a:extLst>
                <a:ext uri="{FF2B5EF4-FFF2-40B4-BE49-F238E27FC236}">
                  <a16:creationId xmlns:a16="http://schemas.microsoft.com/office/drawing/2014/main" id="{D0A30EA2-0649-414A-897D-0C4DE4AA5AE1}"/>
                </a:ext>
              </a:extLst>
            </p:cNvPr>
            <p:cNvSpPr/>
            <p:nvPr/>
          </p:nvSpPr>
          <p:spPr>
            <a:xfrm>
              <a:off x="2783" y="1939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0"/>
                  </a:moveTo>
                  <a:lnTo>
                    <a:pt x="118356" y="112941"/>
                  </a:lnTo>
                  <a:lnTo>
                    <a:pt x="103561" y="112941"/>
                  </a:lnTo>
                  <a:lnTo>
                    <a:pt x="98630" y="77647"/>
                  </a:lnTo>
                  <a:lnTo>
                    <a:pt x="27945" y="77647"/>
                  </a:lnTo>
                  <a:lnTo>
                    <a:pt x="27945" y="98823"/>
                  </a:lnTo>
                  <a:lnTo>
                    <a:pt x="23013" y="98823"/>
                  </a:lnTo>
                  <a:lnTo>
                    <a:pt x="19726" y="84705"/>
                  </a:lnTo>
                  <a:lnTo>
                    <a:pt x="18082" y="77647"/>
                  </a:lnTo>
                  <a:lnTo>
                    <a:pt x="9863" y="77647"/>
                  </a:lnTo>
                  <a:lnTo>
                    <a:pt x="4931" y="63529"/>
                  </a:lnTo>
                  <a:lnTo>
                    <a:pt x="0" y="63529"/>
                  </a:lnTo>
                  <a:lnTo>
                    <a:pt x="0" y="56470"/>
                  </a:lnTo>
                  <a:lnTo>
                    <a:pt x="3287" y="42352"/>
                  </a:lnTo>
                  <a:lnTo>
                    <a:pt x="9863" y="28235"/>
                  </a:lnTo>
                  <a:lnTo>
                    <a:pt x="18082" y="28235"/>
                  </a:lnTo>
                  <a:lnTo>
                    <a:pt x="19726" y="28235"/>
                  </a:lnTo>
                  <a:lnTo>
                    <a:pt x="21369" y="7058"/>
                  </a:lnTo>
                  <a:lnTo>
                    <a:pt x="26301" y="7058"/>
                  </a:lnTo>
                  <a:lnTo>
                    <a:pt x="26301" y="21176"/>
                  </a:lnTo>
                  <a:lnTo>
                    <a:pt x="41095" y="21176"/>
                  </a:lnTo>
                  <a:lnTo>
                    <a:pt x="46027" y="0"/>
                  </a:lnTo>
                  <a:lnTo>
                    <a:pt x="118356" y="0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109;p104">
              <a:extLst>
                <a:ext uri="{FF2B5EF4-FFF2-40B4-BE49-F238E27FC236}">
                  <a16:creationId xmlns:a16="http://schemas.microsoft.com/office/drawing/2014/main" id="{404488AD-F997-436F-A692-473EDCAF5EEE}"/>
                </a:ext>
              </a:extLst>
            </p:cNvPr>
            <p:cNvSpPr/>
            <p:nvPr/>
          </p:nvSpPr>
          <p:spPr>
            <a:xfrm>
              <a:off x="2785" y="1723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112941"/>
                  </a:moveTo>
                  <a:lnTo>
                    <a:pt x="118356" y="0"/>
                  </a:lnTo>
                  <a:lnTo>
                    <a:pt x="103561" y="0"/>
                  </a:lnTo>
                  <a:lnTo>
                    <a:pt x="98630" y="28235"/>
                  </a:lnTo>
                  <a:lnTo>
                    <a:pt x="27945" y="28235"/>
                  </a:lnTo>
                  <a:lnTo>
                    <a:pt x="27945" y="7058"/>
                  </a:lnTo>
                  <a:lnTo>
                    <a:pt x="23013" y="7058"/>
                  </a:lnTo>
                  <a:lnTo>
                    <a:pt x="19726" y="21176"/>
                  </a:lnTo>
                  <a:lnTo>
                    <a:pt x="18082" y="28235"/>
                  </a:lnTo>
                  <a:lnTo>
                    <a:pt x="9863" y="28235"/>
                  </a:lnTo>
                  <a:lnTo>
                    <a:pt x="4931" y="42352"/>
                  </a:lnTo>
                  <a:lnTo>
                    <a:pt x="0" y="42352"/>
                  </a:lnTo>
                  <a:lnTo>
                    <a:pt x="0" y="56470"/>
                  </a:lnTo>
                  <a:lnTo>
                    <a:pt x="3287" y="63529"/>
                  </a:lnTo>
                  <a:lnTo>
                    <a:pt x="9863" y="77647"/>
                  </a:lnTo>
                  <a:lnTo>
                    <a:pt x="18082" y="77647"/>
                  </a:lnTo>
                  <a:lnTo>
                    <a:pt x="19726" y="84705"/>
                  </a:lnTo>
                  <a:lnTo>
                    <a:pt x="21369" y="98823"/>
                  </a:lnTo>
                  <a:lnTo>
                    <a:pt x="26301" y="98823"/>
                  </a:lnTo>
                  <a:lnTo>
                    <a:pt x="26301" y="84705"/>
                  </a:lnTo>
                  <a:lnTo>
                    <a:pt x="41095" y="84705"/>
                  </a:lnTo>
                  <a:lnTo>
                    <a:pt x="46027" y="112941"/>
                  </a:lnTo>
                  <a:lnTo>
                    <a:pt x="118356" y="11294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110;p104">
              <a:extLst>
                <a:ext uri="{FF2B5EF4-FFF2-40B4-BE49-F238E27FC236}">
                  <a16:creationId xmlns:a16="http://schemas.microsoft.com/office/drawing/2014/main" id="{5A1FC8D3-06D6-452F-B6B7-F729303485DA}"/>
                </a:ext>
              </a:extLst>
            </p:cNvPr>
            <p:cNvSpPr/>
            <p:nvPr/>
          </p:nvSpPr>
          <p:spPr>
            <a:xfrm>
              <a:off x="2589" y="1733"/>
              <a:ext cx="361" cy="2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016" y="51014"/>
                  </a:moveTo>
                  <a:lnTo>
                    <a:pt x="114016" y="45217"/>
                  </a:lnTo>
                  <a:lnTo>
                    <a:pt x="115013" y="45217"/>
                  </a:lnTo>
                  <a:lnTo>
                    <a:pt x="115013" y="26086"/>
                  </a:lnTo>
                  <a:lnTo>
                    <a:pt x="114016" y="24347"/>
                  </a:lnTo>
                  <a:lnTo>
                    <a:pt x="107036" y="24347"/>
                  </a:lnTo>
                  <a:lnTo>
                    <a:pt x="96066" y="45797"/>
                  </a:lnTo>
                  <a:lnTo>
                    <a:pt x="87423" y="45797"/>
                  </a:lnTo>
                  <a:lnTo>
                    <a:pt x="87423" y="0"/>
                  </a:lnTo>
                  <a:lnTo>
                    <a:pt x="78116" y="0"/>
                  </a:lnTo>
                  <a:lnTo>
                    <a:pt x="58171" y="41739"/>
                  </a:lnTo>
                  <a:lnTo>
                    <a:pt x="54847" y="41739"/>
                  </a:lnTo>
                  <a:lnTo>
                    <a:pt x="51523" y="42898"/>
                  </a:lnTo>
                  <a:lnTo>
                    <a:pt x="47534" y="44057"/>
                  </a:lnTo>
                  <a:lnTo>
                    <a:pt x="43545" y="46376"/>
                  </a:lnTo>
                  <a:lnTo>
                    <a:pt x="38227" y="49855"/>
                  </a:lnTo>
                  <a:lnTo>
                    <a:pt x="31911" y="51594"/>
                  </a:lnTo>
                  <a:lnTo>
                    <a:pt x="26925" y="52173"/>
                  </a:lnTo>
                  <a:lnTo>
                    <a:pt x="18947" y="52753"/>
                  </a:lnTo>
                  <a:lnTo>
                    <a:pt x="12963" y="53913"/>
                  </a:lnTo>
                  <a:lnTo>
                    <a:pt x="8642" y="55652"/>
                  </a:lnTo>
                  <a:lnTo>
                    <a:pt x="6648" y="57971"/>
                  </a:lnTo>
                  <a:lnTo>
                    <a:pt x="5318" y="59710"/>
                  </a:lnTo>
                  <a:lnTo>
                    <a:pt x="0" y="60289"/>
                  </a:lnTo>
                  <a:lnTo>
                    <a:pt x="5318" y="60289"/>
                  </a:lnTo>
                  <a:lnTo>
                    <a:pt x="7977" y="63188"/>
                  </a:lnTo>
                  <a:lnTo>
                    <a:pt x="10637" y="65507"/>
                  </a:lnTo>
                  <a:lnTo>
                    <a:pt x="15290" y="66666"/>
                  </a:lnTo>
                  <a:lnTo>
                    <a:pt x="35567" y="70144"/>
                  </a:lnTo>
                  <a:lnTo>
                    <a:pt x="38559" y="71304"/>
                  </a:lnTo>
                  <a:lnTo>
                    <a:pt x="42548" y="73043"/>
                  </a:lnTo>
                  <a:lnTo>
                    <a:pt x="44875" y="75362"/>
                  </a:lnTo>
                  <a:lnTo>
                    <a:pt x="46537" y="76521"/>
                  </a:lnTo>
                  <a:lnTo>
                    <a:pt x="50193" y="77681"/>
                  </a:lnTo>
                  <a:lnTo>
                    <a:pt x="58171" y="78260"/>
                  </a:lnTo>
                  <a:lnTo>
                    <a:pt x="78116" y="119420"/>
                  </a:lnTo>
                  <a:lnTo>
                    <a:pt x="87423" y="119420"/>
                  </a:lnTo>
                  <a:lnTo>
                    <a:pt x="87423" y="74202"/>
                  </a:lnTo>
                  <a:lnTo>
                    <a:pt x="95734" y="74202"/>
                  </a:lnTo>
                  <a:lnTo>
                    <a:pt x="107036" y="96811"/>
                  </a:lnTo>
                  <a:lnTo>
                    <a:pt x="113684" y="96811"/>
                  </a:lnTo>
                  <a:lnTo>
                    <a:pt x="115013" y="94492"/>
                  </a:lnTo>
                  <a:lnTo>
                    <a:pt x="115013" y="74782"/>
                  </a:lnTo>
                  <a:lnTo>
                    <a:pt x="113684" y="74782"/>
                  </a:lnTo>
                  <a:lnTo>
                    <a:pt x="113684" y="69565"/>
                  </a:lnTo>
                  <a:lnTo>
                    <a:pt x="105041" y="69565"/>
                  </a:lnTo>
                  <a:lnTo>
                    <a:pt x="105041" y="68405"/>
                  </a:lnTo>
                  <a:lnTo>
                    <a:pt x="110027" y="68405"/>
                  </a:lnTo>
                  <a:lnTo>
                    <a:pt x="116675" y="65507"/>
                  </a:lnTo>
                  <a:lnTo>
                    <a:pt x="116675" y="61449"/>
                  </a:lnTo>
                  <a:lnTo>
                    <a:pt x="119667" y="61449"/>
                  </a:lnTo>
                  <a:lnTo>
                    <a:pt x="119667" y="59710"/>
                  </a:lnTo>
                  <a:lnTo>
                    <a:pt x="116675" y="59710"/>
                  </a:lnTo>
                  <a:lnTo>
                    <a:pt x="116675" y="55652"/>
                  </a:lnTo>
                  <a:lnTo>
                    <a:pt x="109030" y="52173"/>
                  </a:lnTo>
                  <a:lnTo>
                    <a:pt x="105041" y="52173"/>
                  </a:lnTo>
                  <a:lnTo>
                    <a:pt x="105373" y="51594"/>
                  </a:lnTo>
                  <a:lnTo>
                    <a:pt x="114016" y="51014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8" name="Google Shape;1131;p105">
            <a:extLst>
              <a:ext uri="{FF2B5EF4-FFF2-40B4-BE49-F238E27FC236}">
                <a16:creationId xmlns:a16="http://schemas.microsoft.com/office/drawing/2014/main" id="{68AC7CE3-76C0-4F65-857E-64199D8A916A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/>
        </p:blipFill>
        <p:spPr>
          <a:xfrm rot="5400000">
            <a:off x="5338997" y="4270617"/>
            <a:ext cx="653459" cy="88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1131;p105">
            <a:extLst>
              <a:ext uri="{FF2B5EF4-FFF2-40B4-BE49-F238E27FC236}">
                <a16:creationId xmlns:a16="http://schemas.microsoft.com/office/drawing/2014/main" id="{257DCBCC-3D00-4744-BE33-2E5A311BB63F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/>
        </p:blipFill>
        <p:spPr>
          <a:xfrm rot="5400000">
            <a:off x="4049376" y="3168612"/>
            <a:ext cx="653459" cy="88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1132;p105">
            <a:extLst>
              <a:ext uri="{FF2B5EF4-FFF2-40B4-BE49-F238E27FC236}">
                <a16:creationId xmlns:a16="http://schemas.microsoft.com/office/drawing/2014/main" id="{BCD0819F-5BCF-4C1F-A945-8D626869EF24}"/>
              </a:ext>
            </a:extLst>
          </p:cNvPr>
          <p:cNvPicPr preferRelativeResize="0"/>
          <p:nvPr/>
        </p:nvPicPr>
        <p:blipFill rotWithShape="1">
          <a:blip r:embed="rId2">
            <a:alphaModFix/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46362" t="34800" r="5198" b="4164"/>
          <a:stretch/>
        </p:blipFill>
        <p:spPr>
          <a:xfrm rot="5400000">
            <a:off x="2408177" y="3131570"/>
            <a:ext cx="585936" cy="9004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6DAD2B0-B5A0-4865-8C60-8D932EBEEB25}"/>
              </a:ext>
            </a:extLst>
          </p:cNvPr>
          <p:cNvSpPr txBox="1"/>
          <p:nvPr/>
        </p:nvSpPr>
        <p:spPr>
          <a:xfrm>
            <a:off x="7188352" y="2566158"/>
            <a:ext cx="2355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VIPER 1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6CE13A3-8578-4ED6-A3A0-E9424A0A5761}"/>
              </a:ext>
            </a:extLst>
          </p:cNvPr>
          <p:cNvSpPr txBox="1"/>
          <p:nvPr/>
        </p:nvSpPr>
        <p:spPr>
          <a:xfrm>
            <a:off x="4404466" y="2566158"/>
            <a:ext cx="2355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HORNET 1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CE9DE22B-6EEB-41F3-A219-6F1F868457CA}"/>
              </a:ext>
            </a:extLst>
          </p:cNvPr>
          <p:cNvSpPr txBox="1"/>
          <p:nvPr/>
        </p:nvSpPr>
        <p:spPr>
          <a:xfrm>
            <a:off x="1834799" y="2566158"/>
            <a:ext cx="2355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COBRA 1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B8589D8F-9058-4F0A-8EFB-CA6CF3767B0D}"/>
              </a:ext>
            </a:extLst>
          </p:cNvPr>
          <p:cNvSpPr txBox="1"/>
          <p:nvPr/>
        </p:nvSpPr>
        <p:spPr>
          <a:xfrm>
            <a:off x="4197649" y="1615655"/>
            <a:ext cx="1460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INGRESS</a:t>
            </a:r>
            <a:endParaRPr lang="es-ES" sz="2800" b="1" dirty="0"/>
          </a:p>
        </p:txBody>
      </p:sp>
      <p:pic>
        <p:nvPicPr>
          <p:cNvPr id="40" name="Google Shape;1131;p105">
            <a:extLst>
              <a:ext uri="{FF2B5EF4-FFF2-40B4-BE49-F238E27FC236}">
                <a16:creationId xmlns:a16="http://schemas.microsoft.com/office/drawing/2014/main" id="{762B085E-8FE6-4353-82F1-FDA95F0E4390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/>
        </p:blipFill>
        <p:spPr>
          <a:xfrm rot="5400000">
            <a:off x="4050358" y="4246712"/>
            <a:ext cx="653459" cy="88704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CuadroTexto 40">
            <a:extLst>
              <a:ext uri="{FF2B5EF4-FFF2-40B4-BE49-F238E27FC236}">
                <a16:creationId xmlns:a16="http://schemas.microsoft.com/office/drawing/2014/main" id="{9A95A865-A6EE-45D3-A12D-31F94F277E0D}"/>
              </a:ext>
            </a:extLst>
          </p:cNvPr>
          <p:cNvSpPr txBox="1"/>
          <p:nvPr/>
        </p:nvSpPr>
        <p:spPr>
          <a:xfrm>
            <a:off x="9717807" y="2590444"/>
            <a:ext cx="2355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TOMCAT 1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55B24FC9-B293-445E-9ED6-6E144BF32B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8042542"/>
              </p:ext>
            </p:extLst>
          </p:nvPr>
        </p:nvGraphicFramePr>
        <p:xfrm>
          <a:off x="10032636" y="3244225"/>
          <a:ext cx="887048" cy="653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4" imgW="3611880" imgH="2185200" progId="Photoshop.Image.18">
                  <p:embed/>
                </p:oleObj>
              </mc:Choice>
              <mc:Fallback>
                <p:oleObj name="Image" r:id="rId4" imgW="3611880" imgH="2185200" progId="Photoshop.Image.1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032636" y="3244225"/>
                        <a:ext cx="887048" cy="6534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to 45">
            <a:extLst>
              <a:ext uri="{FF2B5EF4-FFF2-40B4-BE49-F238E27FC236}">
                <a16:creationId xmlns:a16="http://schemas.microsoft.com/office/drawing/2014/main" id="{40DBC5C1-9A43-4CFC-9284-2D11E55B02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6502577"/>
              </p:ext>
            </p:extLst>
          </p:nvPr>
        </p:nvGraphicFramePr>
        <p:xfrm>
          <a:off x="10029634" y="4387412"/>
          <a:ext cx="887049" cy="653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6" imgW="3611880" imgH="2185200" progId="Photoshop.Image.18">
                  <p:embed/>
                </p:oleObj>
              </mc:Choice>
              <mc:Fallback>
                <p:oleObj name="Image" r:id="rId6" imgW="3611880" imgH="2185200" progId="Photoshop.Image.18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55B24FC9-B293-445E-9ED6-6E144BF32B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029634" y="4387412"/>
                        <a:ext cx="887049" cy="6534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Imagen 7">
            <a:extLst>
              <a:ext uri="{FF2B5EF4-FFF2-40B4-BE49-F238E27FC236}">
                <a16:creationId xmlns:a16="http://schemas.microsoft.com/office/drawing/2014/main" id="{95F2107B-333C-4737-89D5-80C7CF29E3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160" y="3211420"/>
            <a:ext cx="827156" cy="819497"/>
          </a:xfrm>
          <a:prstGeom prst="rect">
            <a:avLst/>
          </a:prstGeom>
        </p:spPr>
      </p:pic>
      <p:pic>
        <p:nvPicPr>
          <p:cNvPr id="34" name="Imagen 33">
            <a:extLst>
              <a:ext uri="{FF2B5EF4-FFF2-40B4-BE49-F238E27FC236}">
                <a16:creationId xmlns:a16="http://schemas.microsoft.com/office/drawing/2014/main" id="{3F31C577-D67F-4FE8-80F8-3B14E7D99F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9777" y="4320544"/>
            <a:ext cx="827156" cy="819497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C321EED3-5F97-4D20-9484-7BFD6C03993D}"/>
              </a:ext>
            </a:extLst>
          </p:cNvPr>
          <p:cNvSpPr txBox="1"/>
          <p:nvPr/>
        </p:nvSpPr>
        <p:spPr>
          <a:xfrm>
            <a:off x="118745" y="2560652"/>
            <a:ext cx="2355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WARTHOG 1</a:t>
            </a:r>
          </a:p>
        </p:txBody>
      </p:sp>
    </p:spTree>
    <p:extLst>
      <p:ext uri="{BB962C8B-B14F-4D97-AF65-F5344CB8AC3E}">
        <p14:creationId xmlns:p14="http://schemas.microsoft.com/office/powerpoint/2010/main" val="75804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6" grpId="0"/>
      <p:bldP spid="38" grpId="0"/>
      <p:bldP spid="41" grpId="0"/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5241" y="625476"/>
            <a:ext cx="7761514" cy="1200149"/>
          </a:xfrm>
        </p:spPr>
        <p:txBody>
          <a:bodyPr/>
          <a:lstStyle/>
          <a:p>
            <a:r>
              <a:rPr lang="es-ES" dirty="0"/>
              <a:t>AIR TO AIR PLANNING</a:t>
            </a:r>
            <a:br>
              <a:rPr lang="es-ES" dirty="0"/>
            </a:b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7F2F7C10-37D0-477A-A37B-3C17CCF5CDFD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15</a:t>
            </a:fld>
            <a:endParaRPr lang="es-ES" dirty="0"/>
          </a:p>
        </p:txBody>
      </p:sp>
      <p:pic>
        <p:nvPicPr>
          <p:cNvPr id="5" name="Imagen 4" descr="Una captura de pantalla de un celular con texto e imágenes&#10;&#10;Descripción generada automáticamente con confianza media">
            <a:extLst>
              <a:ext uri="{FF2B5EF4-FFF2-40B4-BE49-F238E27FC236}">
                <a16:creationId xmlns:a16="http://schemas.microsoft.com/office/drawing/2014/main" id="{62C31B29-DE26-4170-BF79-36D496D93B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79" r="-17"/>
          <a:stretch/>
        </p:blipFill>
        <p:spPr>
          <a:xfrm>
            <a:off x="2904068" y="1603093"/>
            <a:ext cx="5568599" cy="462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883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B54934-DCF6-4412-B945-4F3F7C23B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RECOVERY PROCEDURES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70222E-8B0E-477F-BBA3-F124E58EB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KUTAISI METAR:</a:t>
            </a:r>
          </a:p>
          <a:p>
            <a:pPr lvl="1"/>
            <a:r>
              <a:rPr lang="en-US" dirty="0"/>
              <a:t>VIS 3-5KM RA OVC LYR 6/18 19/21 SCT34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FUEL EMERGENCY-WOUNDED BIRD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415ECEE-F8B1-46D9-B6AA-4696E1DC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117C18A0-D162-4928-8F44-348AC23C4648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94257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8CC4C-4225-49CF-9DC1-CD6879C67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36E701-EF0C-4AAE-BC39-D6129FB64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RAMROD: </a:t>
            </a:r>
            <a:r>
              <a:rPr lang="en-US" dirty="0">
                <a:solidFill>
                  <a:srgbClr val="FF0000"/>
                </a:solidFill>
                <a:latin typeface="Eras Bold ITC" panose="020B0907030504020204" pitchFamily="34" charset="0"/>
              </a:rPr>
              <a:t>MURCIELAGO</a:t>
            </a:r>
          </a:p>
          <a:p>
            <a:r>
              <a:rPr lang="en-US" dirty="0"/>
              <a:t>AMSL1800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4D933DD-A5D6-43D4-8552-D92352AC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CB806885-77BA-4481-8B8B-528DECA80295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17</a:t>
            </a:fld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B0A6069-24B7-4290-A464-6E84585E0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3716" y="2599978"/>
            <a:ext cx="5088484" cy="357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024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FB9FBE-B8D3-4725-BEB9-F14E4068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KNEEBOARD IINFO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F23F56-D5B5-48BD-99B9-D8B4C0DD4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DEF9A27F-821A-4117-BAA1-6B8E3B7208FD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18</a:t>
            </a:fld>
            <a:endParaRPr lang="es-ES" dirty="0"/>
          </a:p>
        </p:txBody>
      </p:sp>
      <p:pic>
        <p:nvPicPr>
          <p:cNvPr id="6" name="Imagen 5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D0D87C54-2F6D-4B02-B690-E9B1F1E4B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565" y="1382755"/>
            <a:ext cx="3259450" cy="4919856"/>
          </a:xfrm>
          <a:prstGeom prst="rect">
            <a:avLst/>
          </a:prstGeom>
        </p:spPr>
      </p:pic>
      <p:pic>
        <p:nvPicPr>
          <p:cNvPr id="8" name="Imagen 7" descr="Calendario&#10;&#10;Descripción generada automáticamente">
            <a:extLst>
              <a:ext uri="{FF2B5EF4-FFF2-40B4-BE49-F238E27FC236}">
                <a16:creationId xmlns:a16="http://schemas.microsoft.com/office/drawing/2014/main" id="{39CDDA7B-418A-487C-B9D5-9FD4CABD0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119" y="1382755"/>
            <a:ext cx="3259450" cy="491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636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FB9FBE-B8D3-4725-BEB9-F14E4068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KNEEBOARD IINFO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F23F56-D5B5-48BD-99B9-D8B4C0DD4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DEF9A27F-821A-4117-BAA1-6B8E3B7208FD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19</a:t>
            </a:fld>
            <a:endParaRPr lang="es-ES" dirty="0"/>
          </a:p>
        </p:txBody>
      </p:sp>
      <p:pic>
        <p:nvPicPr>
          <p:cNvPr id="5" name="Imagen 4" descr="Imagen que contiene Tabla&#10;&#10;Descripción generada automáticamente">
            <a:extLst>
              <a:ext uri="{FF2B5EF4-FFF2-40B4-BE49-F238E27FC236}">
                <a16:creationId xmlns:a16="http://schemas.microsoft.com/office/drawing/2014/main" id="{3CC89D53-37DA-4A73-AE60-6D75F6361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418" y="1565274"/>
            <a:ext cx="3069213" cy="4632710"/>
          </a:xfrm>
          <a:prstGeom prst="rect">
            <a:avLst/>
          </a:prstGeom>
        </p:spPr>
      </p:pic>
      <p:pic>
        <p:nvPicPr>
          <p:cNvPr id="8" name="Imagen 7" descr="Calendario&#10;&#10;Descripción generada automáticamente">
            <a:extLst>
              <a:ext uri="{FF2B5EF4-FFF2-40B4-BE49-F238E27FC236}">
                <a16:creationId xmlns:a16="http://schemas.microsoft.com/office/drawing/2014/main" id="{DE18D4BB-7DD6-4A5F-9F77-A576C53AE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826" y="1565274"/>
            <a:ext cx="3069214" cy="4632711"/>
          </a:xfrm>
          <a:prstGeom prst="rect">
            <a:avLst/>
          </a:prstGeom>
        </p:spPr>
      </p:pic>
      <p:pic>
        <p:nvPicPr>
          <p:cNvPr id="11" name="Imagen 10" descr="Imagen que contiene Tabla&#10;&#10;Descripción generada automáticamente">
            <a:extLst>
              <a:ext uri="{FF2B5EF4-FFF2-40B4-BE49-F238E27FC236}">
                <a16:creationId xmlns:a16="http://schemas.microsoft.com/office/drawing/2014/main" id="{43264783-0BBB-4755-AE69-DF81DCAC52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137" y="1566400"/>
            <a:ext cx="3068468" cy="463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236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344310-14DB-46D3-94E2-11127BB3C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 CALL</a:t>
            </a:r>
            <a:endParaRPr lang="es-ES" dirty="0"/>
          </a:p>
        </p:txBody>
      </p:sp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E1E097E3-7F52-47A8-90C8-B9E3DF77CC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114756"/>
              </p:ext>
            </p:extLst>
          </p:nvPr>
        </p:nvGraphicFramePr>
        <p:xfrm>
          <a:off x="5208608" y="1296376"/>
          <a:ext cx="4247909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6633">
                  <a:extLst>
                    <a:ext uri="{9D8B030D-6E8A-4147-A177-3AD203B41FA5}">
                      <a16:colId xmlns:a16="http://schemas.microsoft.com/office/drawing/2014/main" val="2720762140"/>
                    </a:ext>
                  </a:extLst>
                </a:gridCol>
                <a:gridCol w="2841276">
                  <a:extLst>
                    <a:ext uri="{9D8B030D-6E8A-4147-A177-3AD203B41FA5}">
                      <a16:colId xmlns:a16="http://schemas.microsoft.com/office/drawing/2014/main" val="3633540872"/>
                    </a:ext>
                  </a:extLst>
                </a:gridCol>
              </a:tblGrid>
              <a:tr h="333916">
                <a:tc>
                  <a:txBody>
                    <a:bodyPr/>
                    <a:lstStyle/>
                    <a:p>
                      <a:r>
                        <a:rPr lang="en-US" dirty="0"/>
                        <a:t>Flight</a:t>
                      </a:r>
                      <a:endParaRPr lang="es-E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Pilot</a:t>
                      </a:r>
                      <a:endParaRPr lang="es-E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9792438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Tomcat1-1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Charlie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268528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Tomcat1-2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/>
                        <a:t>Tulkas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079630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Viper1-1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/>
                        <a:t>Magoo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6779657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Viper1-2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/>
                        <a:t>Abigor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3354804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Hornet2-1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/>
                        <a:t>Chichowalker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087113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Hornet2-2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/>
                        <a:t>Raus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426098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Hornet2-3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Jaja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059613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Hornet2-4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Caldero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80233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Warthog1-1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Astiles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711588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Warthog1-2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/>
                        <a:t>Xifu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470440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Cobra1-1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Jason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735911"/>
                  </a:ext>
                </a:extLst>
              </a:tr>
              <a:tr h="333916">
                <a:tc>
                  <a:txBody>
                    <a:bodyPr/>
                    <a:lstStyle/>
                    <a:p>
                      <a:r>
                        <a:rPr lang="es-ES" dirty="0"/>
                        <a:t>Cobra1-2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/>
                        <a:t>Pacotre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0759327"/>
                  </a:ext>
                </a:extLst>
              </a:tr>
            </a:tbl>
          </a:graphicData>
        </a:graphic>
      </p:graphicFrame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D598860-44B7-4DC8-8EF9-86B869E7B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C604E8B5-149F-4A5D-AAB4-BCBAE7AEF817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078688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FB9FBE-B8D3-4725-BEB9-F14E4068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KNEEBOARD IINFO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F23F56-D5B5-48BD-99B9-D8B4C0DD4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DEF9A27F-821A-4117-BAA1-6B8E3B7208FD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20</a:t>
            </a:fld>
            <a:endParaRPr lang="es-ES" dirty="0"/>
          </a:p>
        </p:txBody>
      </p:sp>
      <p:pic>
        <p:nvPicPr>
          <p:cNvPr id="6" name="Imagen 5" descr="Tabla&#10;&#10;Descripción generada automáticamente">
            <a:extLst>
              <a:ext uri="{FF2B5EF4-FFF2-40B4-BE49-F238E27FC236}">
                <a16:creationId xmlns:a16="http://schemas.microsoft.com/office/drawing/2014/main" id="{1FD0666D-2492-4A2C-98E2-1848E1F3B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6261" y="1221130"/>
            <a:ext cx="3375197" cy="509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63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FB9FBE-B8D3-4725-BEB9-F14E4068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KNEEBOARD IINFO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F23F56-D5B5-48BD-99B9-D8B4C0DD4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DEF9A27F-821A-4117-BAA1-6B8E3B7208FD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21</a:t>
            </a:fld>
            <a:endParaRPr lang="es-ES" dirty="0"/>
          </a:p>
        </p:txBody>
      </p:sp>
      <p:pic>
        <p:nvPicPr>
          <p:cNvPr id="6" name="Imagen 5" descr="Imagen que contiene Mapa&#10;&#10;Descripción generada automáticamente">
            <a:extLst>
              <a:ext uri="{FF2B5EF4-FFF2-40B4-BE49-F238E27FC236}">
                <a16:creationId xmlns:a16="http://schemas.microsoft.com/office/drawing/2014/main" id="{48B4D2C2-2C21-4F62-AE6B-52802046D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134" y="1221129"/>
            <a:ext cx="3343394" cy="504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197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FB9FBE-B8D3-4725-BEB9-F14E4068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KNEEBOARD IINFO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F23F56-D5B5-48BD-99B9-D8B4C0DD4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DEF9A27F-821A-4117-BAA1-6B8E3B7208FD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22</a:t>
            </a:fld>
            <a:endParaRPr lang="es-ES" dirty="0"/>
          </a:p>
        </p:txBody>
      </p:sp>
      <p:pic>
        <p:nvPicPr>
          <p:cNvPr id="6" name="Imagen 5" descr="Mapa&#10;&#10;Descripción generada automáticamente">
            <a:extLst>
              <a:ext uri="{FF2B5EF4-FFF2-40B4-BE49-F238E27FC236}">
                <a16:creationId xmlns:a16="http://schemas.microsoft.com/office/drawing/2014/main" id="{5112D8F7-F46C-4467-8E70-58948151E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1190064"/>
            <a:ext cx="3380890" cy="5103159"/>
          </a:xfrm>
          <a:prstGeom prst="rect">
            <a:avLst/>
          </a:prstGeom>
        </p:spPr>
      </p:pic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8EF8E7B2-7763-4330-9270-9C15D2C9EB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6" y="1190063"/>
            <a:ext cx="3380890" cy="510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4036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FB9FBE-B8D3-4725-BEB9-F14E4068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KNEEBOARD IINFO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F23F56-D5B5-48BD-99B9-D8B4C0DD4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DEF9A27F-821A-4117-BAA1-6B8E3B7208FD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23</a:t>
            </a:fld>
            <a:endParaRPr lang="es-E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227182"/>
            <a:ext cx="3343801" cy="5047176"/>
          </a:xfrm>
          <a:prstGeom prst="rect">
            <a:avLst/>
          </a:prstGeom>
        </p:spPr>
      </p:pic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0803ED6A-5900-4CC3-9CB3-1AA21759B4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233" y="1227182"/>
            <a:ext cx="3343801" cy="504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107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cadillo nube: nube 4">
            <a:extLst>
              <a:ext uri="{FF2B5EF4-FFF2-40B4-BE49-F238E27FC236}">
                <a16:creationId xmlns:a16="http://schemas.microsoft.com/office/drawing/2014/main" id="{72E76141-C4C6-42E6-90CA-C3AC579BDF75}"/>
              </a:ext>
            </a:extLst>
          </p:cNvPr>
          <p:cNvSpPr/>
          <p:nvPr/>
        </p:nvSpPr>
        <p:spPr>
          <a:xfrm>
            <a:off x="7680960" y="0"/>
            <a:ext cx="2542669" cy="2267107"/>
          </a:xfrm>
          <a:prstGeom prst="cloudCallout">
            <a:avLst>
              <a:gd name="adj1" fmla="val -64352"/>
              <a:gd name="adj2" fmla="val 9649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solidFill>
                  <a:schemeClr val="tx1"/>
                </a:solidFill>
                <a:latin typeface="Eras Bold ITC" panose="020B0907030504020204" pitchFamily="34" charset="0"/>
              </a:rPr>
              <a:t>Q?</a:t>
            </a:r>
            <a:endParaRPr lang="es-ES" dirty="0">
              <a:solidFill>
                <a:schemeClr val="tx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9823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C23E97-614F-407B-89A1-49C52BC5E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6400" y="3925478"/>
            <a:ext cx="5599200" cy="120014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rgbClr val="FFFF00"/>
                </a:solidFill>
              </a:rPr>
              <a:t>GOOD HUNT!!</a:t>
            </a:r>
          </a:p>
        </p:txBody>
      </p:sp>
    </p:spTree>
    <p:extLst>
      <p:ext uri="{BB962C8B-B14F-4D97-AF65-F5344CB8AC3E}">
        <p14:creationId xmlns:p14="http://schemas.microsoft.com/office/powerpoint/2010/main" val="30944652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F23F56-D5B5-48BD-99B9-D8B4C0DD4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DEF9A27F-821A-4117-BAA1-6B8E3B7208FD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26</a:t>
            </a:fld>
            <a:endParaRPr lang="es-ES" dirty="0"/>
          </a:p>
        </p:txBody>
      </p: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2FE77B31-6AD8-4E98-B496-296DC203F73F}"/>
              </a:ext>
            </a:extLst>
          </p:cNvPr>
          <p:cNvCxnSpPr>
            <a:cxnSpLocks/>
          </p:cNvCxnSpPr>
          <p:nvPr/>
        </p:nvCxnSpPr>
        <p:spPr>
          <a:xfrm>
            <a:off x="11488505" y="3104179"/>
            <a:ext cx="0" cy="1283233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276A83D5-885B-494E-8456-AF9376CBA1F0}"/>
              </a:ext>
            </a:extLst>
          </p:cNvPr>
          <p:cNvCxnSpPr>
            <a:cxnSpLocks/>
          </p:cNvCxnSpPr>
          <p:nvPr/>
        </p:nvCxnSpPr>
        <p:spPr>
          <a:xfrm>
            <a:off x="11488505" y="4515891"/>
            <a:ext cx="842" cy="367836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>
            <a:extLst>
              <a:ext uri="{FF2B5EF4-FFF2-40B4-BE49-F238E27FC236}">
                <a16:creationId xmlns:a16="http://schemas.microsoft.com/office/drawing/2014/main" id="{BBB51913-B16D-46CC-84A2-603B27AA490F}"/>
              </a:ext>
            </a:extLst>
          </p:cNvPr>
          <p:cNvCxnSpPr>
            <a:cxnSpLocks/>
          </p:cNvCxnSpPr>
          <p:nvPr/>
        </p:nvCxnSpPr>
        <p:spPr>
          <a:xfrm>
            <a:off x="11336526" y="4515427"/>
            <a:ext cx="842" cy="367836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E15CC850-F0CC-4435-BBD8-E5A98F3FC412}"/>
              </a:ext>
            </a:extLst>
          </p:cNvPr>
          <p:cNvCxnSpPr>
            <a:cxnSpLocks/>
          </p:cNvCxnSpPr>
          <p:nvPr/>
        </p:nvCxnSpPr>
        <p:spPr>
          <a:xfrm>
            <a:off x="11183705" y="4515427"/>
            <a:ext cx="842" cy="367836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oogle Shape;1132;p105">
            <a:extLst>
              <a:ext uri="{FF2B5EF4-FFF2-40B4-BE49-F238E27FC236}">
                <a16:creationId xmlns:a16="http://schemas.microsoft.com/office/drawing/2014/main" id="{D847C873-E985-40FE-8192-2071BFE93E97}"/>
              </a:ext>
            </a:extLst>
          </p:cNvPr>
          <p:cNvPicPr preferRelativeResize="0"/>
          <p:nvPr/>
        </p:nvPicPr>
        <p:blipFill rotWithShape="1">
          <a:blip r:embed="rId2">
            <a:alphaModFix/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46362" t="34800" r="5198" b="4164"/>
          <a:stretch/>
        </p:blipFill>
        <p:spPr>
          <a:xfrm rot="5400000">
            <a:off x="1981277" y="4292042"/>
            <a:ext cx="585936" cy="90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131;p105">
            <a:extLst>
              <a:ext uri="{FF2B5EF4-FFF2-40B4-BE49-F238E27FC236}">
                <a16:creationId xmlns:a16="http://schemas.microsoft.com/office/drawing/2014/main" id="{BF4A6CF7-9175-4486-B0E5-D36C7DAFD1FD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/>
        </p:blipFill>
        <p:spPr>
          <a:xfrm rot="5400000">
            <a:off x="6608229" y="3174307"/>
            <a:ext cx="653459" cy="8870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07;p104">
            <a:extLst>
              <a:ext uri="{FF2B5EF4-FFF2-40B4-BE49-F238E27FC236}">
                <a16:creationId xmlns:a16="http://schemas.microsoft.com/office/drawing/2014/main" id="{42CC36C8-36F8-4D1D-A27C-E85E6A8BC06F}"/>
              </a:ext>
            </a:extLst>
          </p:cNvPr>
          <p:cNvGrpSpPr/>
          <p:nvPr/>
        </p:nvGrpSpPr>
        <p:grpSpPr>
          <a:xfrm rot="10800000">
            <a:off x="10417379" y="3204524"/>
            <a:ext cx="852965" cy="574360"/>
            <a:chOff x="2589" y="1723"/>
            <a:chExt cx="361" cy="233"/>
          </a:xfrm>
          <a:solidFill>
            <a:schemeClr val="accent1">
              <a:lumMod val="75000"/>
            </a:schemeClr>
          </a:solidFill>
        </p:grpSpPr>
        <p:sp>
          <p:nvSpPr>
            <p:cNvPr id="12" name="Google Shape;1108;p104">
              <a:extLst>
                <a:ext uri="{FF2B5EF4-FFF2-40B4-BE49-F238E27FC236}">
                  <a16:creationId xmlns:a16="http://schemas.microsoft.com/office/drawing/2014/main" id="{53DFD3D4-7E32-4A10-9A6E-67C9745CF63B}"/>
                </a:ext>
              </a:extLst>
            </p:cNvPr>
            <p:cNvSpPr/>
            <p:nvPr/>
          </p:nvSpPr>
          <p:spPr>
            <a:xfrm>
              <a:off x="2783" y="1939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0"/>
                  </a:moveTo>
                  <a:lnTo>
                    <a:pt x="118356" y="112941"/>
                  </a:lnTo>
                  <a:lnTo>
                    <a:pt x="103561" y="112941"/>
                  </a:lnTo>
                  <a:lnTo>
                    <a:pt x="98630" y="77647"/>
                  </a:lnTo>
                  <a:lnTo>
                    <a:pt x="27945" y="77647"/>
                  </a:lnTo>
                  <a:lnTo>
                    <a:pt x="27945" y="98823"/>
                  </a:lnTo>
                  <a:lnTo>
                    <a:pt x="23013" y="98823"/>
                  </a:lnTo>
                  <a:lnTo>
                    <a:pt x="19726" y="84705"/>
                  </a:lnTo>
                  <a:lnTo>
                    <a:pt x="18082" y="77647"/>
                  </a:lnTo>
                  <a:lnTo>
                    <a:pt x="9863" y="77647"/>
                  </a:lnTo>
                  <a:lnTo>
                    <a:pt x="4931" y="63529"/>
                  </a:lnTo>
                  <a:lnTo>
                    <a:pt x="0" y="63529"/>
                  </a:lnTo>
                  <a:lnTo>
                    <a:pt x="0" y="56470"/>
                  </a:lnTo>
                  <a:lnTo>
                    <a:pt x="3287" y="42352"/>
                  </a:lnTo>
                  <a:lnTo>
                    <a:pt x="9863" y="28235"/>
                  </a:lnTo>
                  <a:lnTo>
                    <a:pt x="18082" y="28235"/>
                  </a:lnTo>
                  <a:lnTo>
                    <a:pt x="19726" y="28235"/>
                  </a:lnTo>
                  <a:lnTo>
                    <a:pt x="21369" y="7058"/>
                  </a:lnTo>
                  <a:lnTo>
                    <a:pt x="26301" y="7058"/>
                  </a:lnTo>
                  <a:lnTo>
                    <a:pt x="26301" y="21176"/>
                  </a:lnTo>
                  <a:lnTo>
                    <a:pt x="41095" y="21176"/>
                  </a:lnTo>
                  <a:lnTo>
                    <a:pt x="46027" y="0"/>
                  </a:lnTo>
                  <a:lnTo>
                    <a:pt x="118356" y="0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109;p104">
              <a:extLst>
                <a:ext uri="{FF2B5EF4-FFF2-40B4-BE49-F238E27FC236}">
                  <a16:creationId xmlns:a16="http://schemas.microsoft.com/office/drawing/2014/main" id="{FE8B897F-DE63-43E3-BE58-D4188B942E91}"/>
                </a:ext>
              </a:extLst>
            </p:cNvPr>
            <p:cNvSpPr/>
            <p:nvPr/>
          </p:nvSpPr>
          <p:spPr>
            <a:xfrm>
              <a:off x="2785" y="1723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112941"/>
                  </a:moveTo>
                  <a:lnTo>
                    <a:pt x="118356" y="0"/>
                  </a:lnTo>
                  <a:lnTo>
                    <a:pt x="103561" y="0"/>
                  </a:lnTo>
                  <a:lnTo>
                    <a:pt x="98630" y="28235"/>
                  </a:lnTo>
                  <a:lnTo>
                    <a:pt x="27945" y="28235"/>
                  </a:lnTo>
                  <a:lnTo>
                    <a:pt x="27945" y="7058"/>
                  </a:lnTo>
                  <a:lnTo>
                    <a:pt x="23013" y="7058"/>
                  </a:lnTo>
                  <a:lnTo>
                    <a:pt x="19726" y="21176"/>
                  </a:lnTo>
                  <a:lnTo>
                    <a:pt x="18082" y="28235"/>
                  </a:lnTo>
                  <a:lnTo>
                    <a:pt x="9863" y="28235"/>
                  </a:lnTo>
                  <a:lnTo>
                    <a:pt x="4931" y="42352"/>
                  </a:lnTo>
                  <a:lnTo>
                    <a:pt x="0" y="42352"/>
                  </a:lnTo>
                  <a:lnTo>
                    <a:pt x="0" y="56470"/>
                  </a:lnTo>
                  <a:lnTo>
                    <a:pt x="3287" y="63529"/>
                  </a:lnTo>
                  <a:lnTo>
                    <a:pt x="9863" y="77647"/>
                  </a:lnTo>
                  <a:lnTo>
                    <a:pt x="18082" y="77647"/>
                  </a:lnTo>
                  <a:lnTo>
                    <a:pt x="19726" y="84705"/>
                  </a:lnTo>
                  <a:lnTo>
                    <a:pt x="21369" y="98823"/>
                  </a:lnTo>
                  <a:lnTo>
                    <a:pt x="26301" y="98823"/>
                  </a:lnTo>
                  <a:lnTo>
                    <a:pt x="26301" y="84705"/>
                  </a:lnTo>
                  <a:lnTo>
                    <a:pt x="41095" y="84705"/>
                  </a:lnTo>
                  <a:lnTo>
                    <a:pt x="46027" y="112941"/>
                  </a:lnTo>
                  <a:lnTo>
                    <a:pt x="118356" y="11294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110;p104">
              <a:extLst>
                <a:ext uri="{FF2B5EF4-FFF2-40B4-BE49-F238E27FC236}">
                  <a16:creationId xmlns:a16="http://schemas.microsoft.com/office/drawing/2014/main" id="{CFCD9944-4946-4DA3-BD04-4BF21203FBFC}"/>
                </a:ext>
              </a:extLst>
            </p:cNvPr>
            <p:cNvSpPr/>
            <p:nvPr/>
          </p:nvSpPr>
          <p:spPr>
            <a:xfrm>
              <a:off x="2589" y="1733"/>
              <a:ext cx="361" cy="2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016" y="51014"/>
                  </a:moveTo>
                  <a:lnTo>
                    <a:pt x="114016" y="45217"/>
                  </a:lnTo>
                  <a:lnTo>
                    <a:pt x="115013" y="45217"/>
                  </a:lnTo>
                  <a:lnTo>
                    <a:pt x="115013" y="26086"/>
                  </a:lnTo>
                  <a:lnTo>
                    <a:pt x="114016" y="24347"/>
                  </a:lnTo>
                  <a:lnTo>
                    <a:pt x="107036" y="24347"/>
                  </a:lnTo>
                  <a:lnTo>
                    <a:pt x="96066" y="45797"/>
                  </a:lnTo>
                  <a:lnTo>
                    <a:pt x="87423" y="45797"/>
                  </a:lnTo>
                  <a:lnTo>
                    <a:pt x="87423" y="0"/>
                  </a:lnTo>
                  <a:lnTo>
                    <a:pt x="78116" y="0"/>
                  </a:lnTo>
                  <a:lnTo>
                    <a:pt x="58171" y="41739"/>
                  </a:lnTo>
                  <a:lnTo>
                    <a:pt x="54847" y="41739"/>
                  </a:lnTo>
                  <a:lnTo>
                    <a:pt x="51523" y="42898"/>
                  </a:lnTo>
                  <a:lnTo>
                    <a:pt x="47534" y="44057"/>
                  </a:lnTo>
                  <a:lnTo>
                    <a:pt x="43545" y="46376"/>
                  </a:lnTo>
                  <a:lnTo>
                    <a:pt x="38227" y="49855"/>
                  </a:lnTo>
                  <a:lnTo>
                    <a:pt x="31911" y="51594"/>
                  </a:lnTo>
                  <a:lnTo>
                    <a:pt x="26925" y="52173"/>
                  </a:lnTo>
                  <a:lnTo>
                    <a:pt x="18947" y="52753"/>
                  </a:lnTo>
                  <a:lnTo>
                    <a:pt x="12963" y="53913"/>
                  </a:lnTo>
                  <a:lnTo>
                    <a:pt x="8642" y="55652"/>
                  </a:lnTo>
                  <a:lnTo>
                    <a:pt x="6648" y="57971"/>
                  </a:lnTo>
                  <a:lnTo>
                    <a:pt x="5318" y="59710"/>
                  </a:lnTo>
                  <a:lnTo>
                    <a:pt x="0" y="60289"/>
                  </a:lnTo>
                  <a:lnTo>
                    <a:pt x="5318" y="60289"/>
                  </a:lnTo>
                  <a:lnTo>
                    <a:pt x="7977" y="63188"/>
                  </a:lnTo>
                  <a:lnTo>
                    <a:pt x="10637" y="65507"/>
                  </a:lnTo>
                  <a:lnTo>
                    <a:pt x="15290" y="66666"/>
                  </a:lnTo>
                  <a:lnTo>
                    <a:pt x="35567" y="70144"/>
                  </a:lnTo>
                  <a:lnTo>
                    <a:pt x="38559" y="71304"/>
                  </a:lnTo>
                  <a:lnTo>
                    <a:pt x="42548" y="73043"/>
                  </a:lnTo>
                  <a:lnTo>
                    <a:pt x="44875" y="75362"/>
                  </a:lnTo>
                  <a:lnTo>
                    <a:pt x="46537" y="76521"/>
                  </a:lnTo>
                  <a:lnTo>
                    <a:pt x="50193" y="77681"/>
                  </a:lnTo>
                  <a:lnTo>
                    <a:pt x="58171" y="78260"/>
                  </a:lnTo>
                  <a:lnTo>
                    <a:pt x="78116" y="119420"/>
                  </a:lnTo>
                  <a:lnTo>
                    <a:pt x="87423" y="119420"/>
                  </a:lnTo>
                  <a:lnTo>
                    <a:pt x="87423" y="74202"/>
                  </a:lnTo>
                  <a:lnTo>
                    <a:pt x="95734" y="74202"/>
                  </a:lnTo>
                  <a:lnTo>
                    <a:pt x="107036" y="96811"/>
                  </a:lnTo>
                  <a:lnTo>
                    <a:pt x="113684" y="96811"/>
                  </a:lnTo>
                  <a:lnTo>
                    <a:pt x="115013" y="94492"/>
                  </a:lnTo>
                  <a:lnTo>
                    <a:pt x="115013" y="74782"/>
                  </a:lnTo>
                  <a:lnTo>
                    <a:pt x="113684" y="74782"/>
                  </a:lnTo>
                  <a:lnTo>
                    <a:pt x="113684" y="69565"/>
                  </a:lnTo>
                  <a:lnTo>
                    <a:pt x="105041" y="69565"/>
                  </a:lnTo>
                  <a:lnTo>
                    <a:pt x="105041" y="68405"/>
                  </a:lnTo>
                  <a:lnTo>
                    <a:pt x="110027" y="68405"/>
                  </a:lnTo>
                  <a:lnTo>
                    <a:pt x="116675" y="65507"/>
                  </a:lnTo>
                  <a:lnTo>
                    <a:pt x="116675" y="61449"/>
                  </a:lnTo>
                  <a:lnTo>
                    <a:pt x="119667" y="61449"/>
                  </a:lnTo>
                  <a:lnTo>
                    <a:pt x="119667" y="59710"/>
                  </a:lnTo>
                  <a:lnTo>
                    <a:pt x="116675" y="59710"/>
                  </a:lnTo>
                  <a:lnTo>
                    <a:pt x="116675" y="55652"/>
                  </a:lnTo>
                  <a:lnTo>
                    <a:pt x="109030" y="52173"/>
                  </a:lnTo>
                  <a:lnTo>
                    <a:pt x="105041" y="52173"/>
                  </a:lnTo>
                  <a:lnTo>
                    <a:pt x="105373" y="51594"/>
                  </a:lnTo>
                  <a:lnTo>
                    <a:pt x="114016" y="51014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" name="Google Shape;1131;p105">
            <a:extLst>
              <a:ext uri="{FF2B5EF4-FFF2-40B4-BE49-F238E27FC236}">
                <a16:creationId xmlns:a16="http://schemas.microsoft.com/office/drawing/2014/main" id="{DF189317-C38F-4413-AB85-17D62E4EAE3B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 rot="5400000">
            <a:off x="4541585" y="4247712"/>
            <a:ext cx="653459" cy="8870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107;p104">
            <a:extLst>
              <a:ext uri="{FF2B5EF4-FFF2-40B4-BE49-F238E27FC236}">
                <a16:creationId xmlns:a16="http://schemas.microsoft.com/office/drawing/2014/main" id="{73227D53-2968-4C46-AC42-17EEBC34884A}"/>
              </a:ext>
            </a:extLst>
          </p:cNvPr>
          <p:cNvGrpSpPr/>
          <p:nvPr/>
        </p:nvGrpSpPr>
        <p:grpSpPr>
          <a:xfrm rot="10800000">
            <a:off x="10427069" y="4485512"/>
            <a:ext cx="852965" cy="574360"/>
            <a:chOff x="2589" y="1723"/>
            <a:chExt cx="361" cy="233"/>
          </a:xfrm>
          <a:solidFill>
            <a:schemeClr val="accent1">
              <a:lumMod val="75000"/>
            </a:schemeClr>
          </a:solidFill>
        </p:grpSpPr>
        <p:sp>
          <p:nvSpPr>
            <p:cNvPr id="17" name="Google Shape;1108;p104">
              <a:extLst>
                <a:ext uri="{FF2B5EF4-FFF2-40B4-BE49-F238E27FC236}">
                  <a16:creationId xmlns:a16="http://schemas.microsoft.com/office/drawing/2014/main" id="{D0A30EA2-0649-414A-897D-0C4DE4AA5AE1}"/>
                </a:ext>
              </a:extLst>
            </p:cNvPr>
            <p:cNvSpPr/>
            <p:nvPr/>
          </p:nvSpPr>
          <p:spPr>
            <a:xfrm>
              <a:off x="2783" y="1939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0"/>
                  </a:moveTo>
                  <a:lnTo>
                    <a:pt x="118356" y="112941"/>
                  </a:lnTo>
                  <a:lnTo>
                    <a:pt x="103561" y="112941"/>
                  </a:lnTo>
                  <a:lnTo>
                    <a:pt x="98630" y="77647"/>
                  </a:lnTo>
                  <a:lnTo>
                    <a:pt x="27945" y="77647"/>
                  </a:lnTo>
                  <a:lnTo>
                    <a:pt x="27945" y="98823"/>
                  </a:lnTo>
                  <a:lnTo>
                    <a:pt x="23013" y="98823"/>
                  </a:lnTo>
                  <a:lnTo>
                    <a:pt x="19726" y="84705"/>
                  </a:lnTo>
                  <a:lnTo>
                    <a:pt x="18082" y="77647"/>
                  </a:lnTo>
                  <a:lnTo>
                    <a:pt x="9863" y="77647"/>
                  </a:lnTo>
                  <a:lnTo>
                    <a:pt x="4931" y="63529"/>
                  </a:lnTo>
                  <a:lnTo>
                    <a:pt x="0" y="63529"/>
                  </a:lnTo>
                  <a:lnTo>
                    <a:pt x="0" y="56470"/>
                  </a:lnTo>
                  <a:lnTo>
                    <a:pt x="3287" y="42352"/>
                  </a:lnTo>
                  <a:lnTo>
                    <a:pt x="9863" y="28235"/>
                  </a:lnTo>
                  <a:lnTo>
                    <a:pt x="18082" y="28235"/>
                  </a:lnTo>
                  <a:lnTo>
                    <a:pt x="19726" y="28235"/>
                  </a:lnTo>
                  <a:lnTo>
                    <a:pt x="21369" y="7058"/>
                  </a:lnTo>
                  <a:lnTo>
                    <a:pt x="26301" y="7058"/>
                  </a:lnTo>
                  <a:lnTo>
                    <a:pt x="26301" y="21176"/>
                  </a:lnTo>
                  <a:lnTo>
                    <a:pt x="41095" y="21176"/>
                  </a:lnTo>
                  <a:lnTo>
                    <a:pt x="46027" y="0"/>
                  </a:lnTo>
                  <a:lnTo>
                    <a:pt x="118356" y="0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109;p104">
              <a:extLst>
                <a:ext uri="{FF2B5EF4-FFF2-40B4-BE49-F238E27FC236}">
                  <a16:creationId xmlns:a16="http://schemas.microsoft.com/office/drawing/2014/main" id="{404488AD-F997-436F-A692-473EDCAF5EEE}"/>
                </a:ext>
              </a:extLst>
            </p:cNvPr>
            <p:cNvSpPr/>
            <p:nvPr/>
          </p:nvSpPr>
          <p:spPr>
            <a:xfrm>
              <a:off x="2785" y="1723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112941"/>
                  </a:moveTo>
                  <a:lnTo>
                    <a:pt x="118356" y="0"/>
                  </a:lnTo>
                  <a:lnTo>
                    <a:pt x="103561" y="0"/>
                  </a:lnTo>
                  <a:lnTo>
                    <a:pt x="98630" y="28235"/>
                  </a:lnTo>
                  <a:lnTo>
                    <a:pt x="27945" y="28235"/>
                  </a:lnTo>
                  <a:lnTo>
                    <a:pt x="27945" y="7058"/>
                  </a:lnTo>
                  <a:lnTo>
                    <a:pt x="23013" y="7058"/>
                  </a:lnTo>
                  <a:lnTo>
                    <a:pt x="19726" y="21176"/>
                  </a:lnTo>
                  <a:lnTo>
                    <a:pt x="18082" y="28235"/>
                  </a:lnTo>
                  <a:lnTo>
                    <a:pt x="9863" y="28235"/>
                  </a:lnTo>
                  <a:lnTo>
                    <a:pt x="4931" y="42352"/>
                  </a:lnTo>
                  <a:lnTo>
                    <a:pt x="0" y="42352"/>
                  </a:lnTo>
                  <a:lnTo>
                    <a:pt x="0" y="56470"/>
                  </a:lnTo>
                  <a:lnTo>
                    <a:pt x="3287" y="63529"/>
                  </a:lnTo>
                  <a:lnTo>
                    <a:pt x="9863" y="77647"/>
                  </a:lnTo>
                  <a:lnTo>
                    <a:pt x="18082" y="77647"/>
                  </a:lnTo>
                  <a:lnTo>
                    <a:pt x="19726" y="84705"/>
                  </a:lnTo>
                  <a:lnTo>
                    <a:pt x="21369" y="98823"/>
                  </a:lnTo>
                  <a:lnTo>
                    <a:pt x="26301" y="98823"/>
                  </a:lnTo>
                  <a:lnTo>
                    <a:pt x="26301" y="84705"/>
                  </a:lnTo>
                  <a:lnTo>
                    <a:pt x="41095" y="84705"/>
                  </a:lnTo>
                  <a:lnTo>
                    <a:pt x="46027" y="112941"/>
                  </a:lnTo>
                  <a:lnTo>
                    <a:pt x="118356" y="11294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110;p104">
              <a:extLst>
                <a:ext uri="{FF2B5EF4-FFF2-40B4-BE49-F238E27FC236}">
                  <a16:creationId xmlns:a16="http://schemas.microsoft.com/office/drawing/2014/main" id="{5A1FC8D3-06D6-452F-B6B7-F729303485DA}"/>
                </a:ext>
              </a:extLst>
            </p:cNvPr>
            <p:cNvSpPr/>
            <p:nvPr/>
          </p:nvSpPr>
          <p:spPr>
            <a:xfrm>
              <a:off x="2589" y="1733"/>
              <a:ext cx="361" cy="2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016" y="51014"/>
                  </a:moveTo>
                  <a:lnTo>
                    <a:pt x="114016" y="45217"/>
                  </a:lnTo>
                  <a:lnTo>
                    <a:pt x="115013" y="45217"/>
                  </a:lnTo>
                  <a:lnTo>
                    <a:pt x="115013" y="26086"/>
                  </a:lnTo>
                  <a:lnTo>
                    <a:pt x="114016" y="24347"/>
                  </a:lnTo>
                  <a:lnTo>
                    <a:pt x="107036" y="24347"/>
                  </a:lnTo>
                  <a:lnTo>
                    <a:pt x="96066" y="45797"/>
                  </a:lnTo>
                  <a:lnTo>
                    <a:pt x="87423" y="45797"/>
                  </a:lnTo>
                  <a:lnTo>
                    <a:pt x="87423" y="0"/>
                  </a:lnTo>
                  <a:lnTo>
                    <a:pt x="78116" y="0"/>
                  </a:lnTo>
                  <a:lnTo>
                    <a:pt x="58171" y="41739"/>
                  </a:lnTo>
                  <a:lnTo>
                    <a:pt x="54847" y="41739"/>
                  </a:lnTo>
                  <a:lnTo>
                    <a:pt x="51523" y="42898"/>
                  </a:lnTo>
                  <a:lnTo>
                    <a:pt x="47534" y="44057"/>
                  </a:lnTo>
                  <a:lnTo>
                    <a:pt x="43545" y="46376"/>
                  </a:lnTo>
                  <a:lnTo>
                    <a:pt x="38227" y="49855"/>
                  </a:lnTo>
                  <a:lnTo>
                    <a:pt x="31911" y="51594"/>
                  </a:lnTo>
                  <a:lnTo>
                    <a:pt x="26925" y="52173"/>
                  </a:lnTo>
                  <a:lnTo>
                    <a:pt x="18947" y="52753"/>
                  </a:lnTo>
                  <a:lnTo>
                    <a:pt x="12963" y="53913"/>
                  </a:lnTo>
                  <a:lnTo>
                    <a:pt x="8642" y="55652"/>
                  </a:lnTo>
                  <a:lnTo>
                    <a:pt x="6648" y="57971"/>
                  </a:lnTo>
                  <a:lnTo>
                    <a:pt x="5318" y="59710"/>
                  </a:lnTo>
                  <a:lnTo>
                    <a:pt x="0" y="60289"/>
                  </a:lnTo>
                  <a:lnTo>
                    <a:pt x="5318" y="60289"/>
                  </a:lnTo>
                  <a:lnTo>
                    <a:pt x="7977" y="63188"/>
                  </a:lnTo>
                  <a:lnTo>
                    <a:pt x="10637" y="65507"/>
                  </a:lnTo>
                  <a:lnTo>
                    <a:pt x="15290" y="66666"/>
                  </a:lnTo>
                  <a:lnTo>
                    <a:pt x="35567" y="70144"/>
                  </a:lnTo>
                  <a:lnTo>
                    <a:pt x="38559" y="71304"/>
                  </a:lnTo>
                  <a:lnTo>
                    <a:pt x="42548" y="73043"/>
                  </a:lnTo>
                  <a:lnTo>
                    <a:pt x="44875" y="75362"/>
                  </a:lnTo>
                  <a:lnTo>
                    <a:pt x="46537" y="76521"/>
                  </a:lnTo>
                  <a:lnTo>
                    <a:pt x="50193" y="77681"/>
                  </a:lnTo>
                  <a:lnTo>
                    <a:pt x="58171" y="78260"/>
                  </a:lnTo>
                  <a:lnTo>
                    <a:pt x="78116" y="119420"/>
                  </a:lnTo>
                  <a:lnTo>
                    <a:pt x="87423" y="119420"/>
                  </a:lnTo>
                  <a:lnTo>
                    <a:pt x="87423" y="74202"/>
                  </a:lnTo>
                  <a:lnTo>
                    <a:pt x="95734" y="74202"/>
                  </a:lnTo>
                  <a:lnTo>
                    <a:pt x="107036" y="96811"/>
                  </a:lnTo>
                  <a:lnTo>
                    <a:pt x="113684" y="96811"/>
                  </a:lnTo>
                  <a:lnTo>
                    <a:pt x="115013" y="94492"/>
                  </a:lnTo>
                  <a:lnTo>
                    <a:pt x="115013" y="74782"/>
                  </a:lnTo>
                  <a:lnTo>
                    <a:pt x="113684" y="74782"/>
                  </a:lnTo>
                  <a:lnTo>
                    <a:pt x="113684" y="69565"/>
                  </a:lnTo>
                  <a:lnTo>
                    <a:pt x="105041" y="69565"/>
                  </a:lnTo>
                  <a:lnTo>
                    <a:pt x="105041" y="68405"/>
                  </a:lnTo>
                  <a:lnTo>
                    <a:pt x="110027" y="68405"/>
                  </a:lnTo>
                  <a:lnTo>
                    <a:pt x="116675" y="65507"/>
                  </a:lnTo>
                  <a:lnTo>
                    <a:pt x="116675" y="61449"/>
                  </a:lnTo>
                  <a:lnTo>
                    <a:pt x="119667" y="61449"/>
                  </a:lnTo>
                  <a:lnTo>
                    <a:pt x="119667" y="59710"/>
                  </a:lnTo>
                  <a:lnTo>
                    <a:pt x="116675" y="59710"/>
                  </a:lnTo>
                  <a:lnTo>
                    <a:pt x="116675" y="55652"/>
                  </a:lnTo>
                  <a:lnTo>
                    <a:pt x="109030" y="52173"/>
                  </a:lnTo>
                  <a:lnTo>
                    <a:pt x="105041" y="52173"/>
                  </a:lnTo>
                  <a:lnTo>
                    <a:pt x="105373" y="51594"/>
                  </a:lnTo>
                  <a:lnTo>
                    <a:pt x="114016" y="51014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1107;p104">
            <a:extLst>
              <a:ext uri="{FF2B5EF4-FFF2-40B4-BE49-F238E27FC236}">
                <a16:creationId xmlns:a16="http://schemas.microsoft.com/office/drawing/2014/main" id="{431D7EF8-BE12-42AE-95A4-D8DD093172D0}"/>
              </a:ext>
            </a:extLst>
          </p:cNvPr>
          <p:cNvGrpSpPr/>
          <p:nvPr/>
        </p:nvGrpSpPr>
        <p:grpSpPr>
          <a:xfrm rot="10800000">
            <a:off x="8769303" y="3261916"/>
            <a:ext cx="852965" cy="574360"/>
            <a:chOff x="2589" y="1723"/>
            <a:chExt cx="361" cy="233"/>
          </a:xfrm>
          <a:solidFill>
            <a:schemeClr val="accent1">
              <a:lumMod val="75000"/>
            </a:schemeClr>
          </a:solidFill>
        </p:grpSpPr>
        <p:sp>
          <p:nvSpPr>
            <p:cNvPr id="21" name="Google Shape;1108;p104">
              <a:extLst>
                <a:ext uri="{FF2B5EF4-FFF2-40B4-BE49-F238E27FC236}">
                  <a16:creationId xmlns:a16="http://schemas.microsoft.com/office/drawing/2014/main" id="{0AAAF1FA-C38C-4E5A-8DC1-9F1B377D8B22}"/>
                </a:ext>
              </a:extLst>
            </p:cNvPr>
            <p:cNvSpPr/>
            <p:nvPr/>
          </p:nvSpPr>
          <p:spPr>
            <a:xfrm>
              <a:off x="2783" y="1939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0"/>
                  </a:moveTo>
                  <a:lnTo>
                    <a:pt x="118356" y="112941"/>
                  </a:lnTo>
                  <a:lnTo>
                    <a:pt x="103561" y="112941"/>
                  </a:lnTo>
                  <a:lnTo>
                    <a:pt x="98630" y="77647"/>
                  </a:lnTo>
                  <a:lnTo>
                    <a:pt x="27945" y="77647"/>
                  </a:lnTo>
                  <a:lnTo>
                    <a:pt x="27945" y="98823"/>
                  </a:lnTo>
                  <a:lnTo>
                    <a:pt x="23013" y="98823"/>
                  </a:lnTo>
                  <a:lnTo>
                    <a:pt x="19726" y="84705"/>
                  </a:lnTo>
                  <a:lnTo>
                    <a:pt x="18082" y="77647"/>
                  </a:lnTo>
                  <a:lnTo>
                    <a:pt x="9863" y="77647"/>
                  </a:lnTo>
                  <a:lnTo>
                    <a:pt x="4931" y="63529"/>
                  </a:lnTo>
                  <a:lnTo>
                    <a:pt x="0" y="63529"/>
                  </a:lnTo>
                  <a:lnTo>
                    <a:pt x="0" y="56470"/>
                  </a:lnTo>
                  <a:lnTo>
                    <a:pt x="3287" y="42352"/>
                  </a:lnTo>
                  <a:lnTo>
                    <a:pt x="9863" y="28235"/>
                  </a:lnTo>
                  <a:lnTo>
                    <a:pt x="18082" y="28235"/>
                  </a:lnTo>
                  <a:lnTo>
                    <a:pt x="19726" y="28235"/>
                  </a:lnTo>
                  <a:lnTo>
                    <a:pt x="21369" y="7058"/>
                  </a:lnTo>
                  <a:lnTo>
                    <a:pt x="26301" y="7058"/>
                  </a:lnTo>
                  <a:lnTo>
                    <a:pt x="26301" y="21176"/>
                  </a:lnTo>
                  <a:lnTo>
                    <a:pt x="41095" y="21176"/>
                  </a:lnTo>
                  <a:lnTo>
                    <a:pt x="46027" y="0"/>
                  </a:lnTo>
                  <a:lnTo>
                    <a:pt x="118356" y="0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109;p104">
              <a:extLst>
                <a:ext uri="{FF2B5EF4-FFF2-40B4-BE49-F238E27FC236}">
                  <a16:creationId xmlns:a16="http://schemas.microsoft.com/office/drawing/2014/main" id="{C12D7F2B-AF9B-421B-A6BD-1781132E17CE}"/>
                </a:ext>
              </a:extLst>
            </p:cNvPr>
            <p:cNvSpPr/>
            <p:nvPr/>
          </p:nvSpPr>
          <p:spPr>
            <a:xfrm>
              <a:off x="2785" y="1723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112941"/>
                  </a:moveTo>
                  <a:lnTo>
                    <a:pt x="118356" y="0"/>
                  </a:lnTo>
                  <a:lnTo>
                    <a:pt x="103561" y="0"/>
                  </a:lnTo>
                  <a:lnTo>
                    <a:pt x="98630" y="28235"/>
                  </a:lnTo>
                  <a:lnTo>
                    <a:pt x="27945" y="28235"/>
                  </a:lnTo>
                  <a:lnTo>
                    <a:pt x="27945" y="7058"/>
                  </a:lnTo>
                  <a:lnTo>
                    <a:pt x="23013" y="7058"/>
                  </a:lnTo>
                  <a:lnTo>
                    <a:pt x="19726" y="21176"/>
                  </a:lnTo>
                  <a:lnTo>
                    <a:pt x="18082" y="28235"/>
                  </a:lnTo>
                  <a:lnTo>
                    <a:pt x="9863" y="28235"/>
                  </a:lnTo>
                  <a:lnTo>
                    <a:pt x="4931" y="42352"/>
                  </a:lnTo>
                  <a:lnTo>
                    <a:pt x="0" y="42352"/>
                  </a:lnTo>
                  <a:lnTo>
                    <a:pt x="0" y="56470"/>
                  </a:lnTo>
                  <a:lnTo>
                    <a:pt x="3287" y="63529"/>
                  </a:lnTo>
                  <a:lnTo>
                    <a:pt x="9863" y="77647"/>
                  </a:lnTo>
                  <a:lnTo>
                    <a:pt x="18082" y="77647"/>
                  </a:lnTo>
                  <a:lnTo>
                    <a:pt x="19726" y="84705"/>
                  </a:lnTo>
                  <a:lnTo>
                    <a:pt x="21369" y="98823"/>
                  </a:lnTo>
                  <a:lnTo>
                    <a:pt x="26301" y="98823"/>
                  </a:lnTo>
                  <a:lnTo>
                    <a:pt x="26301" y="84705"/>
                  </a:lnTo>
                  <a:lnTo>
                    <a:pt x="41095" y="84705"/>
                  </a:lnTo>
                  <a:lnTo>
                    <a:pt x="46027" y="112941"/>
                  </a:lnTo>
                  <a:lnTo>
                    <a:pt x="118356" y="11294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110;p104">
              <a:extLst>
                <a:ext uri="{FF2B5EF4-FFF2-40B4-BE49-F238E27FC236}">
                  <a16:creationId xmlns:a16="http://schemas.microsoft.com/office/drawing/2014/main" id="{033630E3-1AD7-4663-AB9A-7F49BA7CAFA2}"/>
                </a:ext>
              </a:extLst>
            </p:cNvPr>
            <p:cNvSpPr/>
            <p:nvPr/>
          </p:nvSpPr>
          <p:spPr>
            <a:xfrm>
              <a:off x="2589" y="1733"/>
              <a:ext cx="361" cy="2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016" y="51014"/>
                  </a:moveTo>
                  <a:lnTo>
                    <a:pt x="114016" y="45217"/>
                  </a:lnTo>
                  <a:lnTo>
                    <a:pt x="115013" y="45217"/>
                  </a:lnTo>
                  <a:lnTo>
                    <a:pt x="115013" y="26086"/>
                  </a:lnTo>
                  <a:lnTo>
                    <a:pt x="114016" y="24347"/>
                  </a:lnTo>
                  <a:lnTo>
                    <a:pt x="107036" y="24347"/>
                  </a:lnTo>
                  <a:lnTo>
                    <a:pt x="96066" y="45797"/>
                  </a:lnTo>
                  <a:lnTo>
                    <a:pt x="87423" y="45797"/>
                  </a:lnTo>
                  <a:lnTo>
                    <a:pt x="87423" y="0"/>
                  </a:lnTo>
                  <a:lnTo>
                    <a:pt x="78116" y="0"/>
                  </a:lnTo>
                  <a:lnTo>
                    <a:pt x="58171" y="41739"/>
                  </a:lnTo>
                  <a:lnTo>
                    <a:pt x="54847" y="41739"/>
                  </a:lnTo>
                  <a:lnTo>
                    <a:pt x="51523" y="42898"/>
                  </a:lnTo>
                  <a:lnTo>
                    <a:pt x="47534" y="44057"/>
                  </a:lnTo>
                  <a:lnTo>
                    <a:pt x="43545" y="46376"/>
                  </a:lnTo>
                  <a:lnTo>
                    <a:pt x="38227" y="49855"/>
                  </a:lnTo>
                  <a:lnTo>
                    <a:pt x="31911" y="51594"/>
                  </a:lnTo>
                  <a:lnTo>
                    <a:pt x="26925" y="52173"/>
                  </a:lnTo>
                  <a:lnTo>
                    <a:pt x="18947" y="52753"/>
                  </a:lnTo>
                  <a:lnTo>
                    <a:pt x="12963" y="53913"/>
                  </a:lnTo>
                  <a:lnTo>
                    <a:pt x="8642" y="55652"/>
                  </a:lnTo>
                  <a:lnTo>
                    <a:pt x="6648" y="57971"/>
                  </a:lnTo>
                  <a:lnTo>
                    <a:pt x="5318" y="59710"/>
                  </a:lnTo>
                  <a:lnTo>
                    <a:pt x="0" y="60289"/>
                  </a:lnTo>
                  <a:lnTo>
                    <a:pt x="5318" y="60289"/>
                  </a:lnTo>
                  <a:lnTo>
                    <a:pt x="7977" y="63188"/>
                  </a:lnTo>
                  <a:lnTo>
                    <a:pt x="10637" y="65507"/>
                  </a:lnTo>
                  <a:lnTo>
                    <a:pt x="15290" y="66666"/>
                  </a:lnTo>
                  <a:lnTo>
                    <a:pt x="35567" y="70144"/>
                  </a:lnTo>
                  <a:lnTo>
                    <a:pt x="38559" y="71304"/>
                  </a:lnTo>
                  <a:lnTo>
                    <a:pt x="42548" y="73043"/>
                  </a:lnTo>
                  <a:lnTo>
                    <a:pt x="44875" y="75362"/>
                  </a:lnTo>
                  <a:lnTo>
                    <a:pt x="46537" y="76521"/>
                  </a:lnTo>
                  <a:lnTo>
                    <a:pt x="50193" y="77681"/>
                  </a:lnTo>
                  <a:lnTo>
                    <a:pt x="58171" y="78260"/>
                  </a:lnTo>
                  <a:lnTo>
                    <a:pt x="78116" y="119420"/>
                  </a:lnTo>
                  <a:lnTo>
                    <a:pt x="87423" y="119420"/>
                  </a:lnTo>
                  <a:lnTo>
                    <a:pt x="87423" y="74202"/>
                  </a:lnTo>
                  <a:lnTo>
                    <a:pt x="95734" y="74202"/>
                  </a:lnTo>
                  <a:lnTo>
                    <a:pt x="107036" y="96811"/>
                  </a:lnTo>
                  <a:lnTo>
                    <a:pt x="113684" y="96811"/>
                  </a:lnTo>
                  <a:lnTo>
                    <a:pt x="115013" y="94492"/>
                  </a:lnTo>
                  <a:lnTo>
                    <a:pt x="115013" y="74782"/>
                  </a:lnTo>
                  <a:lnTo>
                    <a:pt x="113684" y="74782"/>
                  </a:lnTo>
                  <a:lnTo>
                    <a:pt x="113684" y="69565"/>
                  </a:lnTo>
                  <a:lnTo>
                    <a:pt x="105041" y="69565"/>
                  </a:lnTo>
                  <a:lnTo>
                    <a:pt x="105041" y="68405"/>
                  </a:lnTo>
                  <a:lnTo>
                    <a:pt x="110027" y="68405"/>
                  </a:lnTo>
                  <a:lnTo>
                    <a:pt x="116675" y="65507"/>
                  </a:lnTo>
                  <a:lnTo>
                    <a:pt x="116675" y="61449"/>
                  </a:lnTo>
                  <a:lnTo>
                    <a:pt x="119667" y="61449"/>
                  </a:lnTo>
                  <a:lnTo>
                    <a:pt x="119667" y="59710"/>
                  </a:lnTo>
                  <a:lnTo>
                    <a:pt x="116675" y="59710"/>
                  </a:lnTo>
                  <a:lnTo>
                    <a:pt x="116675" y="55652"/>
                  </a:lnTo>
                  <a:lnTo>
                    <a:pt x="109030" y="52173"/>
                  </a:lnTo>
                  <a:lnTo>
                    <a:pt x="105041" y="52173"/>
                  </a:lnTo>
                  <a:lnTo>
                    <a:pt x="105373" y="51594"/>
                  </a:lnTo>
                  <a:lnTo>
                    <a:pt x="114016" y="51014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" name="Google Shape;1107;p104">
            <a:extLst>
              <a:ext uri="{FF2B5EF4-FFF2-40B4-BE49-F238E27FC236}">
                <a16:creationId xmlns:a16="http://schemas.microsoft.com/office/drawing/2014/main" id="{02B6B143-F172-49BB-91CC-C79B74E62FC6}"/>
              </a:ext>
            </a:extLst>
          </p:cNvPr>
          <p:cNvGrpSpPr/>
          <p:nvPr/>
        </p:nvGrpSpPr>
        <p:grpSpPr>
          <a:xfrm rot="10800000">
            <a:off x="8769304" y="4506465"/>
            <a:ext cx="852965" cy="574360"/>
            <a:chOff x="2589" y="1723"/>
            <a:chExt cx="361" cy="233"/>
          </a:xfrm>
          <a:solidFill>
            <a:schemeClr val="accent1">
              <a:lumMod val="75000"/>
            </a:schemeClr>
          </a:solidFill>
        </p:grpSpPr>
        <p:sp>
          <p:nvSpPr>
            <p:cNvPr id="25" name="Google Shape;1108;p104">
              <a:extLst>
                <a:ext uri="{FF2B5EF4-FFF2-40B4-BE49-F238E27FC236}">
                  <a16:creationId xmlns:a16="http://schemas.microsoft.com/office/drawing/2014/main" id="{154E4A31-BB87-4EB5-B1B5-ACB676E4695A}"/>
                </a:ext>
              </a:extLst>
            </p:cNvPr>
            <p:cNvSpPr/>
            <p:nvPr/>
          </p:nvSpPr>
          <p:spPr>
            <a:xfrm>
              <a:off x="2783" y="1939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0"/>
                  </a:moveTo>
                  <a:lnTo>
                    <a:pt x="118356" y="112941"/>
                  </a:lnTo>
                  <a:lnTo>
                    <a:pt x="103561" y="112941"/>
                  </a:lnTo>
                  <a:lnTo>
                    <a:pt x="98630" y="77647"/>
                  </a:lnTo>
                  <a:lnTo>
                    <a:pt x="27945" y="77647"/>
                  </a:lnTo>
                  <a:lnTo>
                    <a:pt x="27945" y="98823"/>
                  </a:lnTo>
                  <a:lnTo>
                    <a:pt x="23013" y="98823"/>
                  </a:lnTo>
                  <a:lnTo>
                    <a:pt x="19726" y="84705"/>
                  </a:lnTo>
                  <a:lnTo>
                    <a:pt x="18082" y="77647"/>
                  </a:lnTo>
                  <a:lnTo>
                    <a:pt x="9863" y="77647"/>
                  </a:lnTo>
                  <a:lnTo>
                    <a:pt x="4931" y="63529"/>
                  </a:lnTo>
                  <a:lnTo>
                    <a:pt x="0" y="63529"/>
                  </a:lnTo>
                  <a:lnTo>
                    <a:pt x="0" y="56470"/>
                  </a:lnTo>
                  <a:lnTo>
                    <a:pt x="3287" y="42352"/>
                  </a:lnTo>
                  <a:lnTo>
                    <a:pt x="9863" y="28235"/>
                  </a:lnTo>
                  <a:lnTo>
                    <a:pt x="18082" y="28235"/>
                  </a:lnTo>
                  <a:lnTo>
                    <a:pt x="19726" y="28235"/>
                  </a:lnTo>
                  <a:lnTo>
                    <a:pt x="21369" y="7058"/>
                  </a:lnTo>
                  <a:lnTo>
                    <a:pt x="26301" y="7058"/>
                  </a:lnTo>
                  <a:lnTo>
                    <a:pt x="26301" y="21176"/>
                  </a:lnTo>
                  <a:lnTo>
                    <a:pt x="41095" y="21176"/>
                  </a:lnTo>
                  <a:lnTo>
                    <a:pt x="46027" y="0"/>
                  </a:lnTo>
                  <a:lnTo>
                    <a:pt x="118356" y="0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109;p104">
              <a:extLst>
                <a:ext uri="{FF2B5EF4-FFF2-40B4-BE49-F238E27FC236}">
                  <a16:creationId xmlns:a16="http://schemas.microsoft.com/office/drawing/2014/main" id="{0878A5C9-E202-4F59-9D0A-0977E9005768}"/>
                </a:ext>
              </a:extLst>
            </p:cNvPr>
            <p:cNvSpPr/>
            <p:nvPr/>
          </p:nvSpPr>
          <p:spPr>
            <a:xfrm>
              <a:off x="2785" y="1723"/>
              <a:ext cx="73" cy="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56" y="112941"/>
                  </a:moveTo>
                  <a:lnTo>
                    <a:pt x="118356" y="0"/>
                  </a:lnTo>
                  <a:lnTo>
                    <a:pt x="103561" y="0"/>
                  </a:lnTo>
                  <a:lnTo>
                    <a:pt x="98630" y="28235"/>
                  </a:lnTo>
                  <a:lnTo>
                    <a:pt x="27945" y="28235"/>
                  </a:lnTo>
                  <a:lnTo>
                    <a:pt x="27945" y="7058"/>
                  </a:lnTo>
                  <a:lnTo>
                    <a:pt x="23013" y="7058"/>
                  </a:lnTo>
                  <a:lnTo>
                    <a:pt x="19726" y="21176"/>
                  </a:lnTo>
                  <a:lnTo>
                    <a:pt x="18082" y="28235"/>
                  </a:lnTo>
                  <a:lnTo>
                    <a:pt x="9863" y="28235"/>
                  </a:lnTo>
                  <a:lnTo>
                    <a:pt x="4931" y="42352"/>
                  </a:lnTo>
                  <a:lnTo>
                    <a:pt x="0" y="42352"/>
                  </a:lnTo>
                  <a:lnTo>
                    <a:pt x="0" y="56470"/>
                  </a:lnTo>
                  <a:lnTo>
                    <a:pt x="3287" y="63529"/>
                  </a:lnTo>
                  <a:lnTo>
                    <a:pt x="9863" y="77647"/>
                  </a:lnTo>
                  <a:lnTo>
                    <a:pt x="18082" y="77647"/>
                  </a:lnTo>
                  <a:lnTo>
                    <a:pt x="19726" y="84705"/>
                  </a:lnTo>
                  <a:lnTo>
                    <a:pt x="21369" y="98823"/>
                  </a:lnTo>
                  <a:lnTo>
                    <a:pt x="26301" y="98823"/>
                  </a:lnTo>
                  <a:lnTo>
                    <a:pt x="26301" y="84705"/>
                  </a:lnTo>
                  <a:lnTo>
                    <a:pt x="41095" y="84705"/>
                  </a:lnTo>
                  <a:lnTo>
                    <a:pt x="46027" y="112941"/>
                  </a:lnTo>
                  <a:lnTo>
                    <a:pt x="118356" y="11294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110;p104">
              <a:extLst>
                <a:ext uri="{FF2B5EF4-FFF2-40B4-BE49-F238E27FC236}">
                  <a16:creationId xmlns:a16="http://schemas.microsoft.com/office/drawing/2014/main" id="{89299EED-EFF0-40BD-9DBB-A89C22D5F662}"/>
                </a:ext>
              </a:extLst>
            </p:cNvPr>
            <p:cNvSpPr/>
            <p:nvPr/>
          </p:nvSpPr>
          <p:spPr>
            <a:xfrm>
              <a:off x="2589" y="1733"/>
              <a:ext cx="361" cy="2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016" y="51014"/>
                  </a:moveTo>
                  <a:lnTo>
                    <a:pt x="114016" y="45217"/>
                  </a:lnTo>
                  <a:lnTo>
                    <a:pt x="115013" y="45217"/>
                  </a:lnTo>
                  <a:lnTo>
                    <a:pt x="115013" y="26086"/>
                  </a:lnTo>
                  <a:lnTo>
                    <a:pt x="114016" y="24347"/>
                  </a:lnTo>
                  <a:lnTo>
                    <a:pt x="107036" y="24347"/>
                  </a:lnTo>
                  <a:lnTo>
                    <a:pt x="96066" y="45797"/>
                  </a:lnTo>
                  <a:lnTo>
                    <a:pt x="87423" y="45797"/>
                  </a:lnTo>
                  <a:lnTo>
                    <a:pt x="87423" y="0"/>
                  </a:lnTo>
                  <a:lnTo>
                    <a:pt x="78116" y="0"/>
                  </a:lnTo>
                  <a:lnTo>
                    <a:pt x="58171" y="41739"/>
                  </a:lnTo>
                  <a:lnTo>
                    <a:pt x="54847" y="41739"/>
                  </a:lnTo>
                  <a:lnTo>
                    <a:pt x="51523" y="42898"/>
                  </a:lnTo>
                  <a:lnTo>
                    <a:pt x="47534" y="44057"/>
                  </a:lnTo>
                  <a:lnTo>
                    <a:pt x="43545" y="46376"/>
                  </a:lnTo>
                  <a:lnTo>
                    <a:pt x="38227" y="49855"/>
                  </a:lnTo>
                  <a:lnTo>
                    <a:pt x="31911" y="51594"/>
                  </a:lnTo>
                  <a:lnTo>
                    <a:pt x="26925" y="52173"/>
                  </a:lnTo>
                  <a:lnTo>
                    <a:pt x="18947" y="52753"/>
                  </a:lnTo>
                  <a:lnTo>
                    <a:pt x="12963" y="53913"/>
                  </a:lnTo>
                  <a:lnTo>
                    <a:pt x="8642" y="55652"/>
                  </a:lnTo>
                  <a:lnTo>
                    <a:pt x="6648" y="57971"/>
                  </a:lnTo>
                  <a:lnTo>
                    <a:pt x="5318" y="59710"/>
                  </a:lnTo>
                  <a:lnTo>
                    <a:pt x="0" y="60289"/>
                  </a:lnTo>
                  <a:lnTo>
                    <a:pt x="5318" y="60289"/>
                  </a:lnTo>
                  <a:lnTo>
                    <a:pt x="7977" y="63188"/>
                  </a:lnTo>
                  <a:lnTo>
                    <a:pt x="10637" y="65507"/>
                  </a:lnTo>
                  <a:lnTo>
                    <a:pt x="15290" y="66666"/>
                  </a:lnTo>
                  <a:lnTo>
                    <a:pt x="35567" y="70144"/>
                  </a:lnTo>
                  <a:lnTo>
                    <a:pt x="38559" y="71304"/>
                  </a:lnTo>
                  <a:lnTo>
                    <a:pt x="42548" y="73043"/>
                  </a:lnTo>
                  <a:lnTo>
                    <a:pt x="44875" y="75362"/>
                  </a:lnTo>
                  <a:lnTo>
                    <a:pt x="46537" y="76521"/>
                  </a:lnTo>
                  <a:lnTo>
                    <a:pt x="50193" y="77681"/>
                  </a:lnTo>
                  <a:lnTo>
                    <a:pt x="58171" y="78260"/>
                  </a:lnTo>
                  <a:lnTo>
                    <a:pt x="78116" y="119420"/>
                  </a:lnTo>
                  <a:lnTo>
                    <a:pt x="87423" y="119420"/>
                  </a:lnTo>
                  <a:lnTo>
                    <a:pt x="87423" y="74202"/>
                  </a:lnTo>
                  <a:lnTo>
                    <a:pt x="95734" y="74202"/>
                  </a:lnTo>
                  <a:lnTo>
                    <a:pt x="107036" y="96811"/>
                  </a:lnTo>
                  <a:lnTo>
                    <a:pt x="113684" y="96811"/>
                  </a:lnTo>
                  <a:lnTo>
                    <a:pt x="115013" y="94492"/>
                  </a:lnTo>
                  <a:lnTo>
                    <a:pt x="115013" y="74782"/>
                  </a:lnTo>
                  <a:lnTo>
                    <a:pt x="113684" y="74782"/>
                  </a:lnTo>
                  <a:lnTo>
                    <a:pt x="113684" y="69565"/>
                  </a:lnTo>
                  <a:lnTo>
                    <a:pt x="105041" y="69565"/>
                  </a:lnTo>
                  <a:lnTo>
                    <a:pt x="105041" y="68405"/>
                  </a:lnTo>
                  <a:lnTo>
                    <a:pt x="110027" y="68405"/>
                  </a:lnTo>
                  <a:lnTo>
                    <a:pt x="116675" y="65507"/>
                  </a:lnTo>
                  <a:lnTo>
                    <a:pt x="116675" y="61449"/>
                  </a:lnTo>
                  <a:lnTo>
                    <a:pt x="119667" y="61449"/>
                  </a:lnTo>
                  <a:lnTo>
                    <a:pt x="119667" y="59710"/>
                  </a:lnTo>
                  <a:lnTo>
                    <a:pt x="116675" y="59710"/>
                  </a:lnTo>
                  <a:lnTo>
                    <a:pt x="116675" y="55652"/>
                  </a:lnTo>
                  <a:lnTo>
                    <a:pt x="109030" y="52173"/>
                  </a:lnTo>
                  <a:lnTo>
                    <a:pt x="105041" y="52173"/>
                  </a:lnTo>
                  <a:lnTo>
                    <a:pt x="105373" y="51594"/>
                  </a:lnTo>
                  <a:lnTo>
                    <a:pt x="114016" y="51014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8" name="Google Shape;1131;p105">
            <a:extLst>
              <a:ext uri="{FF2B5EF4-FFF2-40B4-BE49-F238E27FC236}">
                <a16:creationId xmlns:a16="http://schemas.microsoft.com/office/drawing/2014/main" id="{68AC7CE3-76C0-4F65-857E-64199D8A916A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/>
        </p:blipFill>
        <p:spPr>
          <a:xfrm rot="5400000">
            <a:off x="6674679" y="4270617"/>
            <a:ext cx="653459" cy="88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1131;p105">
            <a:extLst>
              <a:ext uri="{FF2B5EF4-FFF2-40B4-BE49-F238E27FC236}">
                <a16:creationId xmlns:a16="http://schemas.microsoft.com/office/drawing/2014/main" id="{257DCBCC-3D00-4744-BE33-2E5A311BB63F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/>
        </p:blipFill>
        <p:spPr>
          <a:xfrm rot="5400000">
            <a:off x="5769268" y="3736211"/>
            <a:ext cx="653459" cy="88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1131;p105">
            <a:extLst>
              <a:ext uri="{FF2B5EF4-FFF2-40B4-BE49-F238E27FC236}">
                <a16:creationId xmlns:a16="http://schemas.microsoft.com/office/drawing/2014/main" id="{4F1587ED-3952-452B-95DC-D96B4E81014F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 rot="5400000">
            <a:off x="4541585" y="3166074"/>
            <a:ext cx="653459" cy="88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1131;p105">
            <a:extLst>
              <a:ext uri="{FF2B5EF4-FFF2-40B4-BE49-F238E27FC236}">
                <a16:creationId xmlns:a16="http://schemas.microsoft.com/office/drawing/2014/main" id="{8E3B80B0-EE1D-4CE2-BCE2-6A8FA71769F5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 rot="5400000">
            <a:off x="3543485" y="3174306"/>
            <a:ext cx="653459" cy="88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1131;p105">
            <a:extLst>
              <a:ext uri="{FF2B5EF4-FFF2-40B4-BE49-F238E27FC236}">
                <a16:creationId xmlns:a16="http://schemas.microsoft.com/office/drawing/2014/main" id="{19F23BF1-5F96-4ABA-8EEA-882CD4AD349D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 rot="5400000">
            <a:off x="3446065" y="4246713"/>
            <a:ext cx="653459" cy="88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1132;p105">
            <a:extLst>
              <a:ext uri="{FF2B5EF4-FFF2-40B4-BE49-F238E27FC236}">
                <a16:creationId xmlns:a16="http://schemas.microsoft.com/office/drawing/2014/main" id="{BCD0819F-5BCF-4C1F-A945-8D626869EF24}"/>
              </a:ext>
            </a:extLst>
          </p:cNvPr>
          <p:cNvPicPr preferRelativeResize="0"/>
          <p:nvPr/>
        </p:nvPicPr>
        <p:blipFill rotWithShape="1">
          <a:blip r:embed="rId2">
            <a:alphaModFix/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46362" t="34800" r="5198" b="4164"/>
          <a:stretch/>
        </p:blipFill>
        <p:spPr>
          <a:xfrm rot="5400000">
            <a:off x="1981277" y="3131570"/>
            <a:ext cx="585936" cy="90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1132;p105">
            <a:extLst>
              <a:ext uri="{FF2B5EF4-FFF2-40B4-BE49-F238E27FC236}">
                <a16:creationId xmlns:a16="http://schemas.microsoft.com/office/drawing/2014/main" id="{FE67531A-EAC8-4339-91D1-97CB8C14CF72}"/>
              </a:ext>
            </a:extLst>
          </p:cNvPr>
          <p:cNvPicPr preferRelativeResize="0"/>
          <p:nvPr/>
        </p:nvPicPr>
        <p:blipFill rotWithShape="1">
          <a:blip r:embed="rId2">
            <a:alphaModFix/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46362" t="34800" r="5198" b="4164"/>
          <a:stretch/>
        </p:blipFill>
        <p:spPr>
          <a:xfrm rot="5400000">
            <a:off x="677637" y="3092742"/>
            <a:ext cx="585936" cy="90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1132;p105">
            <a:extLst>
              <a:ext uri="{FF2B5EF4-FFF2-40B4-BE49-F238E27FC236}">
                <a16:creationId xmlns:a16="http://schemas.microsoft.com/office/drawing/2014/main" id="{8803C141-1DD6-4855-9808-6A5CF2FCA8F4}"/>
              </a:ext>
            </a:extLst>
          </p:cNvPr>
          <p:cNvPicPr preferRelativeResize="0"/>
          <p:nvPr/>
        </p:nvPicPr>
        <p:blipFill rotWithShape="1">
          <a:blip r:embed="rId2">
            <a:alphaModFix/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46362" t="34800" r="5198" b="4164"/>
          <a:stretch/>
        </p:blipFill>
        <p:spPr>
          <a:xfrm rot="5400000">
            <a:off x="677637" y="4273787"/>
            <a:ext cx="585936" cy="9004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63D9C10D-9ADA-4E45-A8C0-2145B8F46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6" name="Objeto 35">
            <a:extLst>
              <a:ext uri="{FF2B5EF4-FFF2-40B4-BE49-F238E27FC236}">
                <a16:creationId xmlns:a16="http://schemas.microsoft.com/office/drawing/2014/main" id="{875C61B3-4852-4BAE-A370-E8CEBC5348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8935743"/>
              </p:ext>
            </p:extLst>
          </p:nvPr>
        </p:nvGraphicFramePr>
        <p:xfrm>
          <a:off x="7640555" y="3259528"/>
          <a:ext cx="1042417" cy="653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4" imgW="3611880" imgH="2185200" progId="Photoshop.Image.18">
                  <p:embed/>
                </p:oleObj>
              </mc:Choice>
              <mc:Fallback>
                <p:oleObj name="Image" r:id="rId4" imgW="3611880" imgH="2185200" progId="Photoshop.Image.18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55B24FC9-B293-445E-9ED6-6E144BF32B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40555" y="3259528"/>
                        <a:ext cx="1042417" cy="6534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Objeto 36">
            <a:extLst>
              <a:ext uri="{FF2B5EF4-FFF2-40B4-BE49-F238E27FC236}">
                <a16:creationId xmlns:a16="http://schemas.microsoft.com/office/drawing/2014/main" id="{B889F6C9-4D4D-44E2-B3E3-E227CAB10B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5417129"/>
              </p:ext>
            </p:extLst>
          </p:nvPr>
        </p:nvGraphicFramePr>
        <p:xfrm>
          <a:off x="7637555" y="4402715"/>
          <a:ext cx="1042417" cy="653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6" imgW="3611880" imgH="2185200" progId="Photoshop.Image.18">
                  <p:embed/>
                </p:oleObj>
              </mc:Choice>
              <mc:Fallback>
                <p:oleObj name="Image" r:id="rId6" imgW="3611880" imgH="2185200" progId="Photoshop.Image.18">
                  <p:embed/>
                  <p:pic>
                    <p:nvPicPr>
                      <p:cNvPr id="46" name="Objeto 45">
                        <a:extLst>
                          <a:ext uri="{FF2B5EF4-FFF2-40B4-BE49-F238E27FC236}">
                            <a16:creationId xmlns:a16="http://schemas.microsoft.com/office/drawing/2014/main" id="{40DBC5C1-9A43-4CFC-9284-2D11E55B021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37555" y="4402715"/>
                        <a:ext cx="1042417" cy="6534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9628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8BF90D-8F84-4D88-83AD-567E8A8F7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 COMPOSITION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057DC2-D052-42E8-9FAC-D314EB680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670" y="1825625"/>
            <a:ext cx="11505235" cy="4351338"/>
          </a:xfrm>
        </p:spPr>
        <p:txBody>
          <a:bodyPr>
            <a:normAutofit/>
          </a:bodyPr>
          <a:lstStyle/>
          <a:p>
            <a:r>
              <a:rPr lang="en-US" dirty="0"/>
              <a:t>TOMCAT1 – 2xF-14B SWEEP</a:t>
            </a:r>
            <a:r>
              <a:rPr lang="en-US" dirty="0">
                <a:solidFill>
                  <a:schemeClr val="accent2"/>
                </a:solidFill>
              </a:rPr>
              <a:t>			</a:t>
            </a:r>
            <a:r>
              <a:rPr lang="en-US" dirty="0"/>
              <a:t>(6,0,2,+)</a:t>
            </a:r>
          </a:p>
          <a:p>
            <a:r>
              <a:rPr lang="en-US" dirty="0"/>
              <a:t>VIPER1 – 2xF-16C ESCORT/SEAD		(4,0,2,+) 4 AGM-88</a:t>
            </a:r>
          </a:p>
          <a:p>
            <a:r>
              <a:rPr lang="en-US" dirty="0"/>
              <a:t>HORNET1 – 3xF/A18C DEAD			(4,0,2,+) 1 AGM-88C + 4 GBU-38</a:t>
            </a:r>
          </a:p>
          <a:p>
            <a:r>
              <a:rPr lang="en-US" dirty="0"/>
              <a:t>COBRA1 – 2xAV-8 STRIKE 			(0,0,1,+) 4 GBU-38 + 1 SIDEARM</a:t>
            </a:r>
          </a:p>
          <a:p>
            <a:r>
              <a:rPr lang="en-US" dirty="0"/>
              <a:t>WARTHOG1 – 2 A-10CII				BA – GBU-38 RECOMMENDED</a:t>
            </a:r>
          </a:p>
          <a:p>
            <a:r>
              <a:rPr lang="en-US" dirty="0"/>
              <a:t>OVERLORD – E3C C2</a:t>
            </a:r>
          </a:p>
          <a:p>
            <a:r>
              <a:rPr lang="en-US" dirty="0"/>
              <a:t>ARCO – KC-130 AAR</a:t>
            </a:r>
          </a:p>
          <a:p>
            <a:r>
              <a:rPr lang="en-US" dirty="0"/>
              <a:t>TEXACO – KC135 AAR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A4FDF96-1547-46BC-A8B0-03B0D288E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51CFFFB0-2C77-4185-9902-A8AC23302256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02862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C7E2A4-84C5-4AA9-B7B9-F87657A5D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INTENT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F8C370-3952-43EF-952E-EC6BA9168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10145"/>
            <a:ext cx="10515600" cy="4351338"/>
          </a:xfrm>
        </p:spPr>
        <p:txBody>
          <a:bodyPr/>
          <a:lstStyle/>
          <a:p>
            <a:r>
              <a:rPr lang="en-US" dirty="0"/>
              <a:t>DEGRADE/DESTROY GORI CONTROL POINT ATTACKING TROOPS THERE AND AIR DEFENSE FACILITES:</a:t>
            </a:r>
          </a:p>
          <a:p>
            <a:pPr lvl="1"/>
            <a:r>
              <a:rPr lang="en-US" dirty="0"/>
              <a:t>VIPER1: SA-10 (WATERBUCK) </a:t>
            </a:r>
          </a:p>
          <a:p>
            <a:pPr lvl="1"/>
            <a:r>
              <a:rPr lang="en-US" dirty="0"/>
              <a:t>HORNET1: SA-10 (WATERBUCK)</a:t>
            </a:r>
          </a:p>
          <a:p>
            <a:pPr lvl="1"/>
            <a:r>
              <a:rPr lang="en-US" dirty="0"/>
              <a:t>COBRA1: GORI DEFENDERS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7C17B48-68C4-45EE-A2F6-1FEAC222C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31C5315A-61F3-41E4-8D91-5F859423893E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02370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875224-B36D-470B-9FD1-4A278A390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OVERVIEW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512F5F8-F706-45CD-8A03-8BF28AAA1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E825FCEC-BD7A-4EE3-84A0-7A0C6D3F6FBD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5</a:t>
            </a:fld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B189C02-2D25-473B-87EF-F531DCF6F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9420" y="1180203"/>
            <a:ext cx="4735717" cy="506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06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EFB0F3-66F7-43F9-961A-672EF6DA3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AREA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E2D1F82-F08E-41F3-B638-E1517DADA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CA7F202E-4C4D-45C8-ACDE-31C5029C4DFB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6</a:t>
            </a:fld>
            <a:endParaRPr lang="es-ES" dirty="0"/>
          </a:p>
        </p:txBody>
      </p:sp>
      <p:pic>
        <p:nvPicPr>
          <p:cNvPr id="6" name="Imagen 5" descr="Imagen que contiene papalote, vuelo, luz, colorido&#10;&#10;Descripción generada automáticamente">
            <a:extLst>
              <a:ext uri="{FF2B5EF4-FFF2-40B4-BE49-F238E27FC236}">
                <a16:creationId xmlns:a16="http://schemas.microsoft.com/office/drawing/2014/main" id="{B69F6E04-7B14-4D87-84F3-87B2C24D5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635" y="1652084"/>
            <a:ext cx="8994082" cy="4621394"/>
          </a:xfrm>
          <a:prstGeom prst="rect">
            <a:avLst/>
          </a:prstGeom>
        </p:spPr>
      </p:pic>
      <p:sp>
        <p:nvSpPr>
          <p:cNvPr id="15" name="Triángulo isósceles 14">
            <a:extLst>
              <a:ext uri="{FF2B5EF4-FFF2-40B4-BE49-F238E27FC236}">
                <a16:creationId xmlns:a16="http://schemas.microsoft.com/office/drawing/2014/main" id="{3FBA9070-4AB1-4B5E-8927-0C38FD2BBB8D}"/>
              </a:ext>
            </a:extLst>
          </p:cNvPr>
          <p:cNvSpPr/>
          <p:nvPr/>
        </p:nvSpPr>
        <p:spPr>
          <a:xfrm>
            <a:off x="3638554" y="2826569"/>
            <a:ext cx="422055" cy="352054"/>
          </a:xfrm>
          <a:prstGeom prst="triangle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FE32A9F-40EB-4C0F-A7AA-759B9F5F6DFD}"/>
              </a:ext>
            </a:extLst>
          </p:cNvPr>
          <p:cNvSpPr txBox="1"/>
          <p:nvPr/>
        </p:nvSpPr>
        <p:spPr>
          <a:xfrm>
            <a:off x="7315466" y="5149035"/>
            <a:ext cx="1348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WATERBUCK</a:t>
            </a:r>
          </a:p>
        </p:txBody>
      </p:sp>
      <p:sp>
        <p:nvSpPr>
          <p:cNvPr id="23" name="Triángulo isósceles 22">
            <a:extLst>
              <a:ext uri="{FF2B5EF4-FFF2-40B4-BE49-F238E27FC236}">
                <a16:creationId xmlns:a16="http://schemas.microsoft.com/office/drawing/2014/main" id="{EA924F9D-3F4A-4312-80D3-5BCD54F9380F}"/>
              </a:ext>
            </a:extLst>
          </p:cNvPr>
          <p:cNvSpPr/>
          <p:nvPr/>
        </p:nvSpPr>
        <p:spPr>
          <a:xfrm>
            <a:off x="7830784" y="4697469"/>
            <a:ext cx="422055" cy="368694"/>
          </a:xfrm>
          <a:prstGeom prst="triangl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145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EFB0F3-66F7-43F9-961A-672EF6DA3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AREA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E2D1F82-F08E-41F3-B638-E1517DADA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CA7F202E-4C4D-45C8-ACDE-31C5029C4DFB}" type="datetime1">
              <a:rPr lang="es-ES" smtClean="0"/>
              <a:pPr algn="l"/>
              <a:t>22/04/2021</a:t>
            </a:fld>
            <a:r>
              <a:rPr lang="es-ES" dirty="0"/>
              <a:t> 											</a:t>
            </a:r>
            <a:fld id="{F73F6509-CC4C-4D29-B0C0-F42CD4453A00}" type="slidenum">
              <a:rPr lang="es-ES" smtClean="0"/>
              <a:pPr algn="l"/>
              <a:t>7</a:t>
            </a:fld>
            <a:endParaRPr lang="es-ES" dirty="0"/>
          </a:p>
        </p:txBody>
      </p:sp>
      <p:sp>
        <p:nvSpPr>
          <p:cNvPr id="27" name="Símbolo &quot;No permitido&quot; 26">
            <a:extLst>
              <a:ext uri="{FF2B5EF4-FFF2-40B4-BE49-F238E27FC236}">
                <a16:creationId xmlns:a16="http://schemas.microsoft.com/office/drawing/2014/main" id="{69F2A206-C27E-45E2-B9EB-923F303296BE}"/>
              </a:ext>
            </a:extLst>
          </p:cNvPr>
          <p:cNvSpPr/>
          <p:nvPr/>
        </p:nvSpPr>
        <p:spPr>
          <a:xfrm>
            <a:off x="9377599" y="2035745"/>
            <a:ext cx="800238" cy="720202"/>
          </a:xfrm>
          <a:prstGeom prst="noSmoking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5" name="Imagen 14" descr="Texto&#10;&#10;Descripción generada automáticamente">
            <a:extLst>
              <a:ext uri="{FF2B5EF4-FFF2-40B4-BE49-F238E27FC236}">
                <a16:creationId xmlns:a16="http://schemas.microsoft.com/office/drawing/2014/main" id="{3CFFBECB-ADDC-4394-AE19-537B51275E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8" r="408"/>
          <a:stretch/>
        </p:blipFill>
        <p:spPr>
          <a:xfrm>
            <a:off x="8994945" y="1938759"/>
            <a:ext cx="2753359" cy="3897374"/>
          </a:xfrm>
          <a:prstGeom prst="rect">
            <a:avLst/>
          </a:prstGeom>
        </p:spPr>
      </p:pic>
      <p:sp>
        <p:nvSpPr>
          <p:cNvPr id="29" name="Rectángulo 28">
            <a:extLst>
              <a:ext uri="{FF2B5EF4-FFF2-40B4-BE49-F238E27FC236}">
                <a16:creationId xmlns:a16="http://schemas.microsoft.com/office/drawing/2014/main" id="{E58CB845-CFC4-4D44-ACA3-C7C8C138BDBD}"/>
              </a:ext>
            </a:extLst>
          </p:cNvPr>
          <p:cNvSpPr/>
          <p:nvPr/>
        </p:nvSpPr>
        <p:spPr>
          <a:xfrm>
            <a:off x="4665675" y="4151782"/>
            <a:ext cx="1746258" cy="694151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76964DDC-BAB2-4B5A-9C61-C0E3373C6460}"/>
              </a:ext>
            </a:extLst>
          </p:cNvPr>
          <p:cNvSpPr/>
          <p:nvPr/>
        </p:nvSpPr>
        <p:spPr>
          <a:xfrm>
            <a:off x="9162857" y="2000123"/>
            <a:ext cx="2190942" cy="957210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0F9ABA63-B278-47B7-A616-600CF0A9AA36}"/>
              </a:ext>
            </a:extLst>
          </p:cNvPr>
          <p:cNvSpPr/>
          <p:nvPr/>
        </p:nvSpPr>
        <p:spPr>
          <a:xfrm>
            <a:off x="9162857" y="4948013"/>
            <a:ext cx="2190942" cy="610233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upo 22">
            <a:extLst>
              <a:ext uri="{FF2B5EF4-FFF2-40B4-BE49-F238E27FC236}">
                <a16:creationId xmlns:a16="http://schemas.microsoft.com/office/drawing/2014/main" id="{977C1C7E-839F-488F-8F47-8C72CBF732FB}"/>
              </a:ext>
            </a:extLst>
          </p:cNvPr>
          <p:cNvGrpSpPr/>
          <p:nvPr/>
        </p:nvGrpSpPr>
        <p:grpSpPr>
          <a:xfrm>
            <a:off x="838198" y="1818681"/>
            <a:ext cx="7704911" cy="4235953"/>
            <a:chOff x="1506635" y="1652084"/>
            <a:chExt cx="8994082" cy="4621394"/>
          </a:xfrm>
        </p:grpSpPr>
        <p:pic>
          <p:nvPicPr>
            <p:cNvPr id="24" name="Imagen 23" descr="Imagen que contiene papalote, vuelo, luz, colorido&#10;&#10;Descripción generada automáticamente">
              <a:extLst>
                <a:ext uri="{FF2B5EF4-FFF2-40B4-BE49-F238E27FC236}">
                  <a16:creationId xmlns:a16="http://schemas.microsoft.com/office/drawing/2014/main" id="{44E87E7D-6737-4067-8104-CC45A84AE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6635" y="1652084"/>
              <a:ext cx="8994082" cy="4621394"/>
            </a:xfrm>
            <a:prstGeom prst="rect">
              <a:avLst/>
            </a:prstGeom>
          </p:spPr>
        </p:pic>
        <p:sp>
          <p:nvSpPr>
            <p:cNvPr id="25" name="Triángulo isósceles 24">
              <a:extLst>
                <a:ext uri="{FF2B5EF4-FFF2-40B4-BE49-F238E27FC236}">
                  <a16:creationId xmlns:a16="http://schemas.microsoft.com/office/drawing/2014/main" id="{29075E10-AB66-42A0-BE71-E3D5188ED154}"/>
                </a:ext>
              </a:extLst>
            </p:cNvPr>
            <p:cNvSpPr/>
            <p:nvPr/>
          </p:nvSpPr>
          <p:spPr>
            <a:xfrm>
              <a:off x="3626453" y="2784414"/>
              <a:ext cx="422056" cy="352054"/>
            </a:xfrm>
            <a:prstGeom prst="triangle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2C294AC7-D25F-4445-9180-4084760502AB}"/>
                </a:ext>
              </a:extLst>
            </p:cNvPr>
            <p:cNvSpPr txBox="1"/>
            <p:nvPr/>
          </p:nvSpPr>
          <p:spPr>
            <a:xfrm>
              <a:off x="6719032" y="5149035"/>
              <a:ext cx="1944619" cy="5299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WATERBUCK</a:t>
              </a:r>
            </a:p>
          </p:txBody>
        </p:sp>
        <p:sp>
          <p:nvSpPr>
            <p:cNvPr id="33" name="Triángulo isósceles 32">
              <a:extLst>
                <a:ext uri="{FF2B5EF4-FFF2-40B4-BE49-F238E27FC236}">
                  <a16:creationId xmlns:a16="http://schemas.microsoft.com/office/drawing/2014/main" id="{7735BF9C-5F97-46ED-BB7F-3D2C63DB1100}"/>
                </a:ext>
              </a:extLst>
            </p:cNvPr>
            <p:cNvSpPr/>
            <p:nvPr/>
          </p:nvSpPr>
          <p:spPr>
            <a:xfrm>
              <a:off x="7830784" y="4697469"/>
              <a:ext cx="422055" cy="368694"/>
            </a:xfrm>
            <a:prstGeom prst="triangl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63853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C088A7-D6A7-477C-8D3C-668BB589D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TO AIR THREATS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FFE2861-DE5E-4BD7-B44F-3B2E42BA7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4046FA92-BE1E-411E-96DB-47D15E9A95FB}" type="datetime1">
              <a:rPr lang="es-ES" smtClean="0"/>
              <a:pPr algn="l"/>
              <a:t>22/04/2021</a:t>
            </a:fld>
            <a:r>
              <a:rPr lang="es-ES" dirty="0"/>
              <a:t> 											</a:t>
            </a:r>
            <a:fld id="{F73F6509-CC4C-4D29-B0C0-F42CD4453A00}" type="slidenum">
              <a:rPr lang="es-ES" smtClean="0"/>
              <a:pPr algn="l"/>
              <a:t>8</a:t>
            </a:fld>
            <a:endParaRPr lang="es-ES" dirty="0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6964DC94-15C8-4C9B-84E2-801654FDDA3B}"/>
              </a:ext>
            </a:extLst>
          </p:cNvPr>
          <p:cNvSpPr/>
          <p:nvPr/>
        </p:nvSpPr>
        <p:spPr>
          <a:xfrm>
            <a:off x="7016244" y="2698929"/>
            <a:ext cx="2714625" cy="2714625"/>
          </a:xfrm>
          <a:prstGeom prst="ellipse">
            <a:avLst/>
          </a:prstGeom>
          <a:noFill/>
          <a:ln w="793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3C7A0DDE-2025-488E-8A38-32F5FBD2F338}"/>
              </a:ext>
            </a:extLst>
          </p:cNvPr>
          <p:cNvSpPr/>
          <p:nvPr/>
        </p:nvSpPr>
        <p:spPr>
          <a:xfrm>
            <a:off x="7846567" y="3523466"/>
            <a:ext cx="1053978" cy="105397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B/E</a:t>
            </a:r>
            <a:endParaRPr lang="es-ES" sz="2800" b="1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D59E486D-C594-490F-B406-206C4CB90AAC}"/>
              </a:ext>
            </a:extLst>
          </p:cNvPr>
          <p:cNvCxnSpPr>
            <a:cxnSpLocks/>
          </p:cNvCxnSpPr>
          <p:nvPr/>
        </p:nvCxnSpPr>
        <p:spPr>
          <a:xfrm flipH="1" flipV="1">
            <a:off x="8373556" y="2690298"/>
            <a:ext cx="1" cy="824643"/>
          </a:xfrm>
          <a:prstGeom prst="straightConnector1">
            <a:avLst/>
          </a:prstGeom>
          <a:ln w="1016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FF397EF5-3BF0-4098-9293-FB2208F68C4C}"/>
              </a:ext>
            </a:extLst>
          </p:cNvPr>
          <p:cNvSpPr txBox="1"/>
          <p:nvPr/>
        </p:nvSpPr>
        <p:spPr>
          <a:xfrm>
            <a:off x="8110061" y="2057678"/>
            <a:ext cx="5565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1">
                    <a:lumMod val="75000"/>
                  </a:schemeClr>
                </a:solidFill>
              </a:rPr>
              <a:t>N</a:t>
            </a:r>
            <a:endParaRPr lang="es-ES" sz="4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5829C1E6-8393-41CE-9833-B3A43A167615}"/>
              </a:ext>
            </a:extLst>
          </p:cNvPr>
          <p:cNvCxnSpPr>
            <a:cxnSpLocks/>
          </p:cNvCxnSpPr>
          <p:nvPr/>
        </p:nvCxnSpPr>
        <p:spPr>
          <a:xfrm>
            <a:off x="8900545" y="4157915"/>
            <a:ext cx="2012472" cy="495427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762F095-0352-4369-9DBD-65DB26305673}"/>
              </a:ext>
            </a:extLst>
          </p:cNvPr>
          <p:cNvSpPr txBox="1"/>
          <p:nvPr/>
        </p:nvSpPr>
        <p:spPr>
          <a:xfrm>
            <a:off x="10311770" y="3612788"/>
            <a:ext cx="18614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TBILISI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B/E: 110/45</a:t>
            </a:r>
            <a:endParaRPr lang="es-ES" sz="2400" b="1" dirty="0">
              <a:solidFill>
                <a:srgbClr val="FF0000"/>
              </a:solidFill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C2C8B47-AE68-41EA-886F-2B6E05865440}"/>
              </a:ext>
            </a:extLst>
          </p:cNvPr>
          <p:cNvSpPr txBox="1"/>
          <p:nvPr/>
        </p:nvSpPr>
        <p:spPr>
          <a:xfrm>
            <a:off x="7795876" y="4615535"/>
            <a:ext cx="1172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GORI</a:t>
            </a:r>
            <a:endParaRPr lang="es-ES" sz="2400" b="1" dirty="0">
              <a:solidFill>
                <a:srgbClr val="FF0000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2954CB9-4660-4F2B-8F8D-84D6D8871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660" y="2086217"/>
            <a:ext cx="6589241" cy="327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789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Mapa&#10;&#10;Descripción generada automáticamente con confianza media">
            <a:extLst>
              <a:ext uri="{FF2B5EF4-FFF2-40B4-BE49-F238E27FC236}">
                <a16:creationId xmlns:a16="http://schemas.microsoft.com/office/drawing/2014/main" id="{B5418C6D-7B23-4019-8888-DBDF9EAA5B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3999" r="4160" b="4791"/>
          <a:stretch/>
        </p:blipFill>
        <p:spPr>
          <a:xfrm>
            <a:off x="1391194" y="1437506"/>
            <a:ext cx="9032966" cy="477528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D4CBD14-4B46-4037-BD6D-AB1C01A5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 OVERVIEW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77DC4A4-46EE-4808-B800-7196C7CEE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782E4BF-F059-424B-ADD3-D3EC5D75C44B}" type="datetime1">
              <a:rPr lang="es-ES" smtClean="0"/>
              <a:pPr algn="l"/>
              <a:t>22/04/2021</a:t>
            </a:fld>
            <a:r>
              <a:rPr lang="es-ES"/>
              <a:t> 											</a:t>
            </a:r>
            <a:fld id="{F73F6509-CC4C-4D29-B0C0-F42CD4453A00}" type="slidenum">
              <a:rPr lang="es-ES" smtClean="0"/>
              <a:pPr algn="l"/>
              <a:t>9</a:t>
            </a:fld>
            <a:endParaRPr lang="es-E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AE602D7-8C3E-41F3-8140-CF6B5937B2BC}"/>
              </a:ext>
            </a:extLst>
          </p:cNvPr>
          <p:cNvSpPr txBox="1"/>
          <p:nvPr/>
        </p:nvSpPr>
        <p:spPr>
          <a:xfrm>
            <a:off x="6336531" y="3762222"/>
            <a:ext cx="1269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>
                <a:solidFill>
                  <a:srgbClr val="002060"/>
                </a:solidFill>
              </a:rPr>
              <a:t>BE (GORI)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Gráfico 10" descr="Objetivo con relleno sólido">
            <a:extLst>
              <a:ext uri="{FF2B5EF4-FFF2-40B4-BE49-F238E27FC236}">
                <a16:creationId xmlns:a16="http://schemas.microsoft.com/office/drawing/2014/main" id="{541FD6F5-0883-4977-BAFF-2D6BB820DB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82807" y="3248342"/>
            <a:ext cx="576805" cy="57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046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5JottersBriefing.potx" id="{4D991BB7-1A5F-4D0E-B29E-43A49705F60F}" vid="{AC0B0D3A-9798-471C-8BCB-01DE894E61A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5JottersBriefing</Template>
  <TotalTime>1118</TotalTime>
  <Words>635</Words>
  <Application>Microsoft Office PowerPoint</Application>
  <PresentationFormat>Panorámica</PresentationFormat>
  <Paragraphs>139</Paragraphs>
  <Slides>26</Slides>
  <Notes>0</Notes>
  <HiddenSlides>1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1" baseType="lpstr">
      <vt:lpstr>Arial</vt:lpstr>
      <vt:lpstr>Calibri</vt:lpstr>
      <vt:lpstr>Eras Bold ITC</vt:lpstr>
      <vt:lpstr>Tema de Office</vt:lpstr>
      <vt:lpstr>Image</vt:lpstr>
      <vt:lpstr>CAUCASIAN WAR 23/04/2021</vt:lpstr>
      <vt:lpstr>ROLL CALL</vt:lpstr>
      <vt:lpstr>FORCE COMPOSITION</vt:lpstr>
      <vt:lpstr>COMMAND INTENT</vt:lpstr>
      <vt:lpstr>TARGET OVERVIEW</vt:lpstr>
      <vt:lpstr>TARGET AREA</vt:lpstr>
      <vt:lpstr>TARGET AREA</vt:lpstr>
      <vt:lpstr>AIR TO AIR THREATS</vt:lpstr>
      <vt:lpstr>ROUTE OVERVIEW</vt:lpstr>
      <vt:lpstr>DEPARTURE FLOW</vt:lpstr>
      <vt:lpstr>TANKER FLOW</vt:lpstr>
      <vt:lpstr>GAMEPLAN</vt:lpstr>
      <vt:lpstr>TARGET AREA FLOW</vt:lpstr>
      <vt:lpstr>PACKAGE FLOW</vt:lpstr>
      <vt:lpstr>AIR TO AIR PLANNING </vt:lpstr>
      <vt:lpstr>RECOVERY PROCEDURES</vt:lpstr>
      <vt:lpstr>AUTHENTICATION</vt:lpstr>
      <vt:lpstr>KNEEBOARD IINFO</vt:lpstr>
      <vt:lpstr>KNEEBOARD IINFO</vt:lpstr>
      <vt:lpstr>KNEEBOARD IINFO</vt:lpstr>
      <vt:lpstr>KNEEBOARD IINFO</vt:lpstr>
      <vt:lpstr>KNEEBOARD IINFO</vt:lpstr>
      <vt:lpstr>KNEEBOARD IINFO</vt:lpstr>
      <vt:lpstr>Presentación de PowerPoint</vt:lpstr>
      <vt:lpstr>GOOD HUNT!!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OP. SYRIAN CHEF 08/03/2021</dc:title>
  <dc:creator>Fran Benito</dc:creator>
  <cp:lastModifiedBy>Manuel Rivera Ramírez</cp:lastModifiedBy>
  <cp:revision>195</cp:revision>
  <dcterms:created xsi:type="dcterms:W3CDTF">2021-03-05T15:17:37Z</dcterms:created>
  <dcterms:modified xsi:type="dcterms:W3CDTF">2021-04-22T16:33:18Z</dcterms:modified>
</cp:coreProperties>
</file>

<file path=docProps/thumbnail.jpeg>
</file>